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30C79-3929-4B38-8908-A3943006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D6F3C-9BA3-4701-97A3-3D126E54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B13CA-166F-4BCD-9675-80F3D225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6D116-3218-4498-B2BD-47355920E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A4D2F4-B74D-4C1A-854C-DC162342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C323C-44F0-4798-97E2-D1E5ABA7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CF26B-1472-4839-A26E-37839CFF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5244C-4A1C-47FA-BE97-34E2693AA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5DC58-BD57-4AE1-AFC5-840E152B6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CBC89-CF31-4543-8EE0-ABFA00CD5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26832-C7AC-4174-990D-7FFE701B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010207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2024年度医院颈肩腕手病述职报告课件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2024年度颈肩腕手病工作总结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颈肩腕手病科室建设与管理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临床科研与学术交流活动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合作交流与拓展服务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提高对颈肩腕手病的认识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随着现代社会工作方式的改变，颈肩腕手病发病率逐年上升，严重影响患者的生活质量。本次述职报告旨在提高医务人员对该类疾病的认识和重视程度。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分享治疗经验和成果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通过分享本院在颈肩腕手病治疗方面的经验和成果，促进同行之间的交流与合作，共同提高诊疗水平。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颈肩腕手病的流行病学现状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介绍颈肩腕手病的发病率、患病率、危险因素等流行病学特征。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颈肩腕手病的诊断和治疗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详细阐述颈肩腕手病的临床表现、诊断方法、治疗原则及常用治疗手段。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本院在颈肩腕手病治疗方面的经验和成果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重点介绍本院在颈肩腕手病治疗方面的特色技术、创新方法以及取得的显著成果。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展望未来发展趋势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探讨颈肩腕手病未来发展趋势及挑战，提出应对策略和建议。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2024年度颈肩腕手病工作总结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2024年度，本科室共接诊颈肩腕手病患者XX例，较去年同期增长XX%。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接诊患者数量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病症分类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患者年龄跨度大，从青少年到老年均有涉及，以中老年患者居多。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颈椎病、肩周炎、腱鞘炎、腕管综合征等为主要病症。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接诊情况统计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https://d.book118.com/938010102076006037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2024-09-17T11:57:06.726</cp:lastPrinted>
  <dcterms:created xsi:type="dcterms:W3CDTF">2024-09-17T03:57:06Z</dcterms:created>
  <dcterms:modified xsi:type="dcterms:W3CDTF">2024-09-17T03:57:08Z</dcterms:modified>
</cp:coreProperties>
</file>