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79668-32FA-45D3-A104-07E78ABE6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29B70-8C58-4787-A1EF-F9873B402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26D73-4A8F-479F-8E0E-ECB6DAFA9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BFE1F-62B0-465D-89CE-E4320121F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D48458-C42A-49ED-BF8A-FBBB36E6D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B9C2C8-91A5-4527-AB18-E8679EFED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28C8A9-71BF-48B7-A7D4-F6B6614B0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CD6730-22F2-442F-B12B-4617B9856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B7EB8-6F25-445A-89D7-259AAE7E6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AA7DD-BBA2-48A0-BE19-F46786B9F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9F243-F142-4075-B10D-94E1F2DA7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1032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力的作用效果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力对物体运动状态的影响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力对物体形状的影响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力的合成与分解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力的作用效果实例分析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力的概念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12" r="193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总结词：力的本质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详细描述：力是物体之间的相互作用，是改变物体运动状态的原因。它是一个矢量，具有大小和方向。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总结词：力的度量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详细描述：在国际单位制中，力的单位是牛顿（N），根据牛顿第二定律，1N的力能使物体产生1m/s²的加速度。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力的单位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总结词：力的类型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详细描述：根据力的作用方式，力可以分为接触力和非接触力。接触力如重力、弹力、摩擦力等，非接触力如磁场力、电场力等。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力对物体运动状态的影响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揭示了物体运动状态的维持与改变，不受外力作用时，物体将保持静止或匀速直线运动。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牛顿第一定律，也被称为惯性定律，指出一个物体在不受外力作用时，将保持其静止状态或匀速直线运动状态。这是对物体运动状态的一种基本描述，表明物体的运动状态不会因为自身质量的改变而改变。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793" r="127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牛顿第一定律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牛顿第二定律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描述了力对物体运动状态改变的作用效果，即物体加速度的大小与作用力成正比，与物体的质量成反比。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二定律，也被称为动量定律，揭示了力对物体运动状态改变的作用效果。根据该定律，物体加速度的大小与作用力成正比，与物体的质量成反比。这意味着，当作用力一定时，质量越大的物体产生的加速度越小；反之，质量越小的物体产生的加速度越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揭示了力的作用是相互的，作用力和反作用力大小相等、方向相反、作用在同一直线上。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三定律指出，力的作用是相互的。当一个物体对另一个物体施加作用力时，另一个物体会对施力物体产生一个大小相等、方向相反的反作用力。这两个力作用在同一直线上，并且产生相同大小的加速度。这意味着，当一个物体受到力的作用时，它也会对施力物体产生相同大小的反作用力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牛顿第三定律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力对物体形状的影响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https://d.book118.com/938011032052006035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2024-09-14T03:35:31.435</cp:lastPrinted>
  <dcterms:created xsi:type="dcterms:W3CDTF">2024-09-13T19:35:31Z</dcterms:created>
  <dcterms:modified xsi:type="dcterms:W3CDTF">2024-09-13T19:35:33Z</dcterms:modified>
</cp:coreProperties>
</file>