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A876D8-82D1-447C-9416-5CB2136833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932FAF-1955-4DC3-9391-C84D862711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EF684-B55E-4773-A150-72F90CE179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86C6ED-43EF-4B8A-84B5-CF54B1CD33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2B6E4D-E635-43E0-B52B-DC58CF1B1E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60EA991-A53B-4789-8C3D-2EB066B6C8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3B73AE-4FF1-48FE-B4A5-9CE3DA1C6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9902BD-C67E-4A39-81AD-C81F34E771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2DAC3F-FED9-4B2E-9D00-EA17A3817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0EF8B-37BD-4272-9286-CFB1969285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DB2937-3ECF-463C-9430-769959BF2F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3801301012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新生儿胎记护理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新生儿胎记的成因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新生儿胎记的类型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新生儿胎记的护理方法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新生儿胎记的注意事项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新生儿胎记的预防措施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新生儿胎记的成因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42" r="12542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遗传因素是新生儿胎记形成的重要原因之一。如果父母或其他家族成员有胎记，新生儿出现胎记的几率会相应增加。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遗传因素导致的新生儿胎记通常在出生时即可发现，也可能在出生后数周内出现。这些胎记可能出现在皮肤、肌肉、骨骼等部位，颜色、形状和大小各异。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遗传因素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924" b="24924"/>
          <a:stretch>
            <a:fillRect/>
          </a:stretch>
        </p:blipFill>
        <p:spPr>
          <a:xfrm>
            <a:off x="3909691" y="1250241"/>
            <a:ext cx="7848600" cy="524827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外部环境因素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外部环境因素也可能影响新生儿胎记的形成。例如，孕期母亲接触某些化学物质、放射线等有害物质，可能会增加新生儿出现胎记的风险。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此外，孕期母亲的生活习惯，如饮食、吸烟、饮酒等，也可能对新生儿胎记的形成产生影响。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母体孕期因素也可能与新生儿胎记的形成有关。例如，孕期母亲的健康状况、荷尔蒙水平、免疫反应等，都可能对胎儿的发育产生影响，导致胎记的形成。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此外，孕期母亲的情绪状态、生活压力等心理因素也可能与新生儿胎记的形成有关。因此，孕期母亲应该保持良好的生活习惯和心理状态，以降低新生儿出现胎记的风险。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母体孕期因素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新生儿胎记的类型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青色胎记是最常见的胎记类型，通常在宝宝的臀部、背部或头部出现。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青色胎记是由皮肤表层的色素沉着引起的，通常在宝宝出生后的几周内出现。这些胎记通常是平坦的，但有时也可能略高于皮肤表面。大多数青色胎记在宝宝一两岁时会逐渐消失。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青色胎记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红色胎记通常在宝宝的面部、身体或四肢上出现，颜色可以从淡粉色到鲜红色不等。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红色胎记是由皮肤表层血管的扩张引起的，也称为血管瘤。一些红色胎记在宝宝出生时就能看到，而另一些则可能在出生后的几周内出现。大多数红色胎记在宝宝一两岁时会逐渐消失。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红色胎记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棕色胎记通常在宝宝的背部、臀部或肩膀上出现，颜色从浅棕色到深棕色不等。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棕色胎记是由皮肤表层色素细胞的增多引起的，也称为色素痣。这些胎记通常是平坦的，但有时也可能略高于皮肤表面。大多数棕色胎记在宝宝一两岁时会逐渐变得不明显。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棕色胎记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9632" y="2076770"/>
            <a:ext cx="1303226" cy="130322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0405045" y="2076770"/>
            <a:ext cx="1347972" cy="134797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>
            <a:off x="2099221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1964092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白色胎记通常在宝宝的额头、颈部或上眼睑上出现，颜色为白色或淡粉色。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6516784" y="2318568"/>
            <a:ext cx="3468643" cy="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6381655" y="2344711"/>
            <a:ext cx="3829140" cy="35356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白色胎记是由皮肤表层色素细胞的缺乏引起的，也称为无色素痣。这些胎记通常是平坦的，但有时也可能略高于皮肤表面。大多数白色胎记在宝宝一两岁时会逐渐变得不明显。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4092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1655" y="1532038"/>
            <a:ext cx="401955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761443" y="2433168"/>
            <a:ext cx="635177" cy="635177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794451" y="2401589"/>
            <a:ext cx="653588" cy="653588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白色胎记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新生儿胎记的护理方法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https://d.book118.com/938013010123006030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2024-09-07T10:06:07.932</cp:lastPrinted>
  <dcterms:created xsi:type="dcterms:W3CDTF">2024-09-07T02:06:07Z</dcterms:created>
  <dcterms:modified xsi:type="dcterms:W3CDTF">2024-09-07T02:06:09Z</dcterms:modified>
</cp:coreProperties>
</file>