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0AA669-BD41-4361-88D3-ACF6A2C713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A5D0B-36F4-45D3-BF65-FE4B849F6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54B82-83D9-4E15-AD17-3A2F3C6A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894A4-4336-4271-AB26-2379440C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49EE7-5E8A-4E73-8A52-ADB7491D9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3DD88-C67E-4DCF-A088-424F7268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1C8F2D-FCF5-490F-B7E1-19AD3B0B7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1029D2-E6DF-4E42-9536-A4A74450F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EAAF6-995F-4C67-95C2-EED1964FF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EE8B4-E140-4FD6-8A45-D7B4C5583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0464D-CF7D-4EF7-B758-5C98DB9D3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7342E-C52E-4A56-BDEB-BA9394E02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BFFFE54-5A41-472F-A034-A325AEF7EBD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CA6E379-5776-4225-92DF-1F65A7CB539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304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赋能教学人工智能的教育潜力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背景介绍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人工智能教育的挑战与机遇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人工智能的兴起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人工智能已成为当今世界的热门话题，其在教育领域的应用正变得越来越广泛。教育界也在积极探索如何利用人工智能技术改善教学质量和效率。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教育领域的挑战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限制了学生的学习机会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教育资源不均衡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导致学生成绩差异较大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教学质量参差不齐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阻碍了教育改革的进程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教育体制扭曲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人工智能与教育的结合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提供更好的教学帮助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有助于更好地满足学生需求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学生需求把握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人工智能教育的前景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人工智能教育将推动教育的变革，提升教学效率和质量。借助人工智能技术，学生将在更好的环境中学习，教师也能更多关注个性化教学。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教育潜力展望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满足学生不同需求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个性化学习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人工智能技术可以根据学生的学习情况和特点，提供个性化的学习支持。通过智能化教学系统，学生可以更加高效地学习和掌握知识。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更好地设计课程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智能辅助教学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为教师提供教学建议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优化教学流程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作业和测验评估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个性化评估报告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全面了解学生情况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虚拟实验和仿真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通过虚拟实验和仿真技术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安全实验操作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帮助学生更好理解知识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丰富实践体验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人工智能在教育中的应用潜力巨大，通过个性化学习、智能辅助教学和虚拟实验等方式，可以为教育领域带来革命性的变化，让学习变得更加高效和有趣。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人工智能教育的挑战与机遇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数据安全与隐私保护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人工智能教育面临着数据安全和隐私保护等重要挑战。如何确保学生和教师的数据安全，是人工智能教育发展中需要重点关注的问题。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技术普及与教师培训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具备相关技术能力和知识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教师技术能力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提供相关的学习资源和培训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跟进技术发展，不断更新知识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教育公平与包容性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人工智能教育应该致力于实现教育的公平和包容性。如何利用人工智能技术，让更多的学生受益，是人工智能教育发展中需要重点考虑的问题。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未来发展趋势与展望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不断创新教育模式和技术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探索更有效的教学方法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面对未来的机会和挑战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机会与挑战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提升教学效果和效率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创造更好的学习环境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推动技术应用和创新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提高教育水平和质量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促进社会进步和发展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增加教育公平和包容性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发展前景对比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提升学生学习机会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提供更广泛的教育资源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人工智能教育面临诸多挑战，但也蕴藏着巨大的发展机遇。只有不断探索创新，注重数据安全、教师培训和教育公平，才能实现人工智能在教育领域的更大突破。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https://d.book118.com/938013045011006050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赋能教学人工智能的教育潜力</vt:lpstr>
      <vt:lpstr>目录</vt:lpstr>
      <vt:lpstr>第1章 背景介绍</vt:lpstr>
      <vt:lpstr> </vt:lpstr>
      <vt:lpstr>教育领域的挑战</vt:lpstr>
      <vt:lpstr>人工智能与教育的结合</vt:lpstr>
      <vt:lpstr> </vt:lpstr>
      <vt:lpstr>教育潜力展望</vt:lpstr>
      <vt:lpstr>第2章 人工智能在教学中的应用</vt:lpstr>
      <vt:lpstr> </vt:lpstr>
      <vt:lpstr>智能辅助教学</vt:lpstr>
      <vt:lpstr>作业和测验评估</vt:lpstr>
      <vt:lpstr>虚拟实验和仿真</vt:lpstr>
      <vt:lpstr>结语</vt:lpstr>
      <vt:lpstr>第三章 人工智能教育的挑战与机遇</vt:lpstr>
      <vt:lpstr> </vt:lpstr>
      <vt:lpstr>技术普及与教师培训</vt:lpstr>
      <vt:lpstr> </vt:lpstr>
      <vt:lpstr>未来发展趋势与展望</vt:lpstr>
      <vt:lpstr>发展前景对比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2024-09-29T14:51:49.785</cp:lastPrinted>
  <dcterms:created xsi:type="dcterms:W3CDTF">2024-09-29T06:51:49Z</dcterms:created>
  <dcterms:modified xsi:type="dcterms:W3CDTF">2024-09-29T06:51:51Z</dcterms:modified>
</cp:coreProperties>
</file>