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BA163-220A-4B0D-A487-56228775C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13227-D79C-44AA-8C48-6E7DD28EC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9676C-EE12-42E0-801F-FA1D9A777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E2D7F-8E96-48E5-9DBE-F531AF9C8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86257-B89D-45D9-B448-A985A6658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04B121-EB1C-472E-B37A-19D4D24DC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478B0-A1C2-433D-8C06-BE69D247C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FEA81-495D-40C6-960C-576E33508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79D4E-71F3-4B01-997E-FD2B6A1E2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AFB29-5965-47BD-9649-E503EAEF2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5DEDD-8CA8-4BF2-8390-9BF268BBD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313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物业管理方案培训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物业管理方案的核心内容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物业管理方案的制定与实施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物业管理中的常见问题与挑战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物业管理方案的优化与创新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物业管理对于保障业主权益、提升物业价值、维护社会秩序等方面具有重要意义。它是连接业主与开发商、政府之间的桥梁，为业主提供优质的服务和舒适的生活环境。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物业管理是指对房地产项目进行全面、系统、专业的管理，包括房屋维护、设施设备管理、绿化保洁、安全管理等方面，以确保物业项目的正常运行和良好环境。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332" r="9332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物业管理应遵循公平、公正、公开的原则，维护业主的合法权益，确保物业项目的安全、舒适和环保。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物业管理的目标是实现物业项目的保值增值，提高业主的满意度和幸福感，推动社区的和谐发展。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物业管理的基本原则与目标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物业管理起源于19世纪末期的英国，随着城市化进程的加速和房地产市场的繁荣，物业管理逐渐在全球范围内得到普及和发展。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近年来，随着科技的进步和互联网的普及，物业管理行业不断创新发展，智能化、信息化成为行业发展的新趋势。同时，物业管理行业也在不断拓展服务领域，提供更加多元化、个性化的服务。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物业管理方案的核心内容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确定物业服务范围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明确物业服务的区域、对象和具体内容，包括公共区域清洁、绿化养护、安全保卫等。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根据服务范围，制定相应的服务标准和质量要求，确保物业服务的质量和效率。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建立服务监督机制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设立有效的监督机制，对物业服务进行定期检查和评估，确保服务标准的落实和执行。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服务范围与标准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设计合理的组织架构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根据物业服务的规模和需求，设计合理的组织架构，明确各部门的职责和权限。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人员配置与培训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根据组织架构和服务需求，合理配置人员，并进行专业的培训，提高员工的素质和服务水平。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建立高效的沟通机制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设立有效的沟通机制，确保各部门之间的信息畅通，提高团队协作效率。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建立完善的财务管理制度，规范财务收支、报销等流程，确保财务的透明和合规。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制定财务管理制度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费用预算与控制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定期审计与报告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根据物业服务的需求和预算情况，制定合理的费用预算，并进行有效的控制和管理。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定期对财务状况进行审计和报告，及时发现问题并采取措施加以改进。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财务管理与费用预算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设备设施管理与维护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设备设施档案管理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建立完善的设备设施档案管理制度，对设备设施进行登记、分类、评估等工作。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设备设施维护与保养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制定设备设施的维护与保养计划，定期进行巡查、维修和更换等工作，确保设备设施的正常运行。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应急处理与预案制定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针对可能出现的设备设施故障或突发事件，制定相应的应急处理预案和措施，确保问题得到及时解决。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物业管理方案的制定与实施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明确管理目标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根据物业类型、业主需求和市场环境，制定明确、可量化的管理目标。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收集物业基础数据，分析业主需求、市场动态和竞争状况。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设计物业管理模式、服务内容、收费标准和实施计划等。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方案评审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组织专家或业主代表对方案进行评审，确保方案的科学性和可行性。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制定物业管理方案的流程与步骤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组织架构搭建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确保必要的物资、设备和资金支持，为方案实施提供有力保障。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信息沟通与反馈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建立有效的信息沟通机制，及时了解业主需求和反馈，持续改进服务质量。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建立高效、合理的物业管理团队，明确各部门职责和人员分工。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识别潜在风险，制定应对措施，确保方案实施过程中的稳定性和安全性。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实施物业管理方案的关键环节与注意事项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通过定期调查、满意度测评等方式，对物业管理方案的效果进行评估。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针对评估结果中反映出的问题，进行深入分析，找出根本原因。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根据问题诊断结果，制定改进措施，不断完善和优化物业管理方案。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及时总结物业管理方案制定和实施过程中的经验教训，为后续工作提供参考和借鉴。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评估物业管理方案的效果与改进方向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https://d.book118.com/938013136003006042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2024-09-20T22:50:34.546</cp:lastPrinted>
  <dcterms:created xsi:type="dcterms:W3CDTF">2024-09-20T14:50:34Z</dcterms:created>
  <dcterms:modified xsi:type="dcterms:W3CDTF">2024-09-20T14:50:36Z</dcterms:modified>
</cp:coreProperties>
</file>