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E3BDF-DEBA-4639-BB37-6552BCB5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4BF04-2624-4C26-8A51-31C7C23B6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914A1-B1F5-42E9-9EEF-DC1D1AA6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92AB7-40FA-4B6C-9171-71AA48F0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8BBC9-1E13-4A0D-A3A4-105175F9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4ACF9-0FCA-4255-84CA-2024378F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43D0D-65D7-421E-8E06-22F1978E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A78C2-CDDA-41E1-A8B9-3564EE0C9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43B49-8644-4105-B8C3-6DA9CCE59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CC06E-583F-4808-B801-8FF2BD27D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B663E-C25E-4C54-BD9D-968041956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403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IPD_For_ODM集成产品开发流程管理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IPD_For_ODM的核心思想</a:t>
            </a:r>
          </a:p>
          <a:p>
            <a:r>
              <a:t>IPD_For_ODM的流程框架</a:t>
            </a:r>
          </a:p>
          <a:p>
            <a:r>
              <a:t>IPD_For_ODM在ODM企业中的应用</a:t>
            </a:r>
          </a:p>
          <a:p>
            <a:r>
              <a:t>IPD_For_ODM的优势和局限性</a:t>
            </a:r>
          </a:p>
          <a:p>
            <a:r>
              <a:t>IPD_For_ODM的未来发展趋势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IPD强调跨部门、跨职能的协同工作，打破传统部门壁垒，实现高效协作。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应对市场挑战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随着市场竞争的加剧，企业需要更加高效的产品开发流程来快速响应市场变化。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提升开发效率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通过集成产品开发（IPD）方法，优化流程，提高开发效率，缩短产品上市时间。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概念定义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IPD_For_ODM是一种针对原始设计制造商（ODM）的集成产品开发流程管理方法，旨在通过跨部门协作、结构化流程和市场导向，实现高效、高质量的产品开发。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以市场需求和客户反馈为驱动，确保产品开发紧密贴合市场趋势。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强调研发、市场、销售、制造等部门的协同工作，形成高效的项目团队。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结构化流程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采用清晰定义的开发阶段和评审点，确保产品开发过程可控、可预测。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灵活性和可定制性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针对不同项目和产品类型，IPD_For_ODM流程可灵活调整，以适应特定需求。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IPD_For_ODM的概念和特点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IPD_For_ODM的核心思想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IPD_For_ODM强调对市场需求的敏锐洞察，要求企业紧密关注市场趋势、客户需求以及竞争对手动态。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紧密关注市场动态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将客户需求作为产品开发的出发点，通过深入的市场调研和分析，精准把握客户需求，并以此驱动产品的设计和开发。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客户需求驱动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建立灵活的市场反馈机制，以便在市场发生变化时迅速调整产品开发策略，确保产品与市场需求的高度契合。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快速响应市场变化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以市场为导向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IPD_For_ODM强调跨部门之间的协同合作，打破传统部门间的壁垒，实现跨部门的信息共享和资源整合。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打破部门壁垒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组建跨部门的产品开发团队，包括市场、研发、生产、采购等相关部门人员，共同参与产品的设计和开发过程。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建立有效的沟通机制，促进团队成员之间的信息交流，确保各部门在产品开发过程中能够紧密协作，形成合力。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强化沟通与协作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明确的开发流程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IPD_For_ODM采用结构化的产品开发流程，包括概念、计划、开发、验证、发布等阶段，每个阶段都有明确的输入、输出和评审标准。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流程标准化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通过对产品开发流程进行标准化管理，确保不同项目之间的流程一致性和可复制性，提高产品开发效率和质量。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持续优化和改进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不断对产品开发流程进行优化和改进，以适应市场变化和企业发展的需要，提升企业的竞争力和创新能力。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结构化流程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IPD_For_ODM的流程框架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IPD_For_ODM是一种集成产品开发流程，旨在通过跨部门协作和并行工程方法，加速产品开发周期并提高产品质量。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IPD_For_ODM流程还注重跨部门协同工作，包括市场、研发、制造、采购等部门的紧密合作，以确保产品开发过程中的顺畅沟通和高效执行。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该流程强调在产品开发早期阶段就进行充分的市场调研和需求分析，以确保产品符合市场需求和客户期望。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深入了解目标市场和客户需求，为产品开发提供准确的市场输入。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基于市场需求和客户期望，进行产品概念设计，明确产品功能和性能要求。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主要阶段和关键活动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产品概念设计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市场调研和需求分析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试制和验证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进行产品试制，并通过各种测试和验证手段确保产品性能和质量达到预期要求。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量产和上市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完成产品开发后进行量产准备，包括采购、生产、销售等环节的准备工作，最终将产品推向市场。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详细设计和开发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根据产品概念设计，进行详细设计和开发工作，包括硬件设计、软件开发、结构设计等。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主要阶段和关键活动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并行工程方法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采用并行工程方法，在产品开发的早期阶段就考虑制造、采购等后续环节的需求和要求，以减少后期变更和延误。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识别产品开发过程中的潜在风险，并制定相应的应对措施和管理计划，以降低风险对产品开发的影响。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跨部门协同工作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建立跨部门协作机制，确保各部门在产品开发过程中紧密合作，实现信息共享和资源优化。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主要阶段和关键活动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https://d.book118.com/938014036114006032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2024-09-10T09:14:16.969</cp:lastPrinted>
  <dcterms:created xsi:type="dcterms:W3CDTF">2024-09-10T01:14:16Z</dcterms:created>
  <dcterms:modified xsi:type="dcterms:W3CDTF">2024-09-10T01:14:19Z</dcterms:modified>
</cp:coreProperties>
</file>