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632E6-F781-4710-B334-47B3FFA7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6E5ED-95C3-4FCC-AD57-6B81662D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993AD-9E25-40A2-AC6E-1B04E943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AA158-BB61-448C-A3A0-97785C1B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31BBC-2C1D-43FC-968B-F1D7EBFC3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D9FF2-DAE9-459F-A2AA-0DC8349F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1F093-C984-4B88-AA29-D18A1A5F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66544-B6AB-4246-A7B1-E7DBBEFB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DAF66-16DC-4772-B762-E57A325A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9376A-AD9E-4089-84CC-EF65A90B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36ADD-8F0A-4530-AAEC-673E13F7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5021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项目人力资源维护策略保持团队的稳定和持续发展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项目人力资源现状及挑战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企业文化与团队建设策略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822" b="168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当前项目人力资源概况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团队规模与结构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目前项目团队拥有30名成员，涵盖了项目经理、开发人员、测试人员、设计师等关键角色，团队成员具备丰富的行业经验和专业技能。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根据项目需求和成员特长，进行了合理的人力资源配置，确保每个成员能够在项目中充分发挥作用。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团队氛围融洽，成员之间沟通顺畅，形成了积极向上、团结协作的团队文化。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团队技能提升需求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随着项目复杂度的提高，团队成员需要不断提升自身技能水平，以适应项目发展的需求。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随着团队规模扩大，如何保持高效的团队协作和沟通成为亟待解决的问题。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随着市场竞争加剧，优秀人才的流失成为项目团队面临的主要挑战之一。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稳定的团队能够确保项目的顺利进行，减少因人员变动带来的不利影响。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提升团队整体绩效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促进项目长期发展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通过维护团队稳定性，可以激发团队成员的归属感和责任感，从而提升团队整体绩效。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持续发展的团队能够不断吸引和留住优秀人才，为项目的长期发展提供有力保障。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团队稳定性和持续发展的重要性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833" r="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定期更新招聘计划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随着项目发展和市场变化，定期更新招聘计划，确保招聘策略与项目需求保持一致。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确定岗位需求和职责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明确项目所需人才的岗位职责、工作经验和技能要求，以便精准定位招聘目标。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根据项目需求和企业文化，制定相应的选拔标准，包括面试评估、笔试成绩、背景调查等多个方面。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明确招聘需求和选拔标准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充分利用线上招聘平台、社交媒体、校园招聘等多种渠道，提高招聘信息的覆盖率和传播效果。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拓展招聘渠道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优化招聘流程，减少不必要的环节和等待时间，提高招聘效率和候选人体验。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通过招聘活动、行业交流等途径，建立人才储备库，为项目发展提供持续的人才支持。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建立人才储备库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综合运用面试、笔试、心理测评等多种评估方法，全面评估候选人的能力和素质。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提高面试官的专业素养和面试技巧，确保面试评估的准确性和公正性。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加强面试官培训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根据选拔结果和候选人反馈，及时调整招聘策略和选拔标准，提高选拔效果和准确性。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提高选拔效果和准确性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通过调研、访谈等方式，了解团队成员在知识、技能和态度方面的培训需求。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对项目团队成员进行分层分类，明确不同层级和职能的培训对象。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根据项目目标和团队成员的职业发展规划，制定具体的培训目标。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分析培训需求与目标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针对不同层级和职能的培训对象，设计符合其需求的培训内容，包括知识、技能和态度等方面。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根据培训内容和对象的特点，选择合适的培训方式，如线上课程、线下培训、工作坊等。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将培训内容和方式进行整合，制定详细的培训计划，包括培训时间、地点、师资等。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根据培训目标和内容，设计合理的评估指标，如知识掌握程度、技能提升水平、工作态度改善等。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采用多种评估方法，如问卷调查、面谈、考试等，对培训效果进行全面评估。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对评估结果进行统计和分析，了解培训效果的实际情况，并找出存在的问题和改进措施。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对团队成员进行跟踪反馈，了解其在实际工作中的表现和改进情况，并根据反馈结果对培训计划进行持续改进和优化。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跟踪反馈与持续改进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评估培训效果与价值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https://d.book118.com/938015021115006045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2024-09-26T08:47:24.776</cp:lastPrinted>
  <dcterms:created xsi:type="dcterms:W3CDTF">2024-09-26T00:47:24Z</dcterms:created>
  <dcterms:modified xsi:type="dcterms:W3CDTF">2024-09-26T00:47:27Z</dcterms:modified>
</cp:coreProperties>
</file>