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CA36-539D-416E-8011-2CF71E6A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C06B9-11DE-4DD6-BCB5-2DEAF218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5E317-DEA3-420A-B7C8-17FF5FC10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66616-5A1B-452E-BD50-2FF0B5200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61B0D-0CBA-414B-B699-76B06FA0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93755-1156-441D-8E4F-442047F0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EC9FD-75BE-41D3-8C63-DF6AFC454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B37FD-AD54-4F2C-ABD1-C92CC141A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D33B1-4B9D-4020-A98F-B49322F8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FD818-3B21-4397-B921-2CA2C2D1D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09E66-3063-4B58-BBE5-CC5A0F22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6012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钢铁行业员工管理实践与经验分享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钢铁行业员工管理现状与挑战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员工关系维护与企业文化塑造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钢铁行业是国民经济的基础产业，对于国家经济发展和社会进步具有重要意义。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随着市场竞争的加剧和技术的不断进步，钢铁行业面临着巨大的挑战，其中之一就是员工管理。如何吸引、培养和留住优秀的员工，提高员工的工作积极性和效率，是钢铁行业亟待解决的问题。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分享的价值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通过分享钢铁行业员工管理的实践与经验，可以促进行业内的交流与合作，推动钢铁行业的可持续发展。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本次分享旨在传递钢铁行业员工管理的最佳实践和经验教训，帮助行业内企业改进员工管理策略，提高员工满意度和绩效。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分享将涵盖以下主题：员工招聘与选拔、员工培训与发展、员工激励与留任、员工福利与健康、员工沟通与参与等。通过案例分析、经验分享和互动讨论等方式，深入探讨钢铁行业员工管理的现状和未来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分享目的和内容概述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钢铁行业员工管理现状与挑战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智能化与自动化发展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随着技术进步，钢铁行业正朝着智能化、自动化方向发展，对员工技能和素质提出更高要求。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环保要求日益严格，钢铁企业需要关注环保和可持续发展，推动绿色生产。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产能过剩与结构调整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当前钢铁行业面临产能过剩问题，正在经历结构调整和转型升级的过程。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钢铁企业员工队伍存在老龄化问题，需要关注员工年龄结构的优化和年轻人才的培养。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员工队伍老龄化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983" b="79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技能与素质提升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员工激励与留任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92" r="169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随着行业技术升级，需要提升员工的技能和素质，以适应新的生产方式和市场需求。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在激烈的市场竞争中，如何激励员工、留住人才是钢铁企业面临的重要问题。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应对挑战的策略与措施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制定科学合理的人力资源规划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根据企业战略和业务需求，制定科学合理的人力资源规划，优化员工队伍结构。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加强员工培训与技能提升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建立完善的员工培训机制，提升员工的技能和素质，培养适应企业发展需求的人才。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完善员工激励机制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建立多元化的员工激励机制，包括薪酬、晋升、荣誉等多种方式，激发员工的工作积极性和创造力。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关注员工福利与健康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加强员工福利保障和健康关怀，提高员工的工作满意度和忠诚度。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与高校合作，定期参加校园招聘会，吸引优秀毕业生加入。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利用招聘网站、社交媒体等渠道发布招聘信息，吸引有经验的人才。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注重应聘者的专业技能和工作经验，通过面试、笔试等方式进行评估。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考察应聘者的沟通能力、团队协作能力、创新能力等综合素质。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企业文化契合度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评估应聘者是否认同企业文化，能否适应企业氛围。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125" b="15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通过内部推荐选拔出一位优秀的销售人员，成功开拓新的市场和客户群体。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通过校园招聘选拔出一位优秀的应届毕业生，经过培养成为公司中层管理人员。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通过社会招聘引进一位具有丰富经验的高级工程师，为公司带来技术创新和突破。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https://d.book118.com/938016012132006034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2024-09-13T10:51:59.976</cp:lastPrinted>
  <dcterms:created xsi:type="dcterms:W3CDTF">2024-09-13T02:51:59Z</dcterms:created>
  <dcterms:modified xsi:type="dcterms:W3CDTF">2024-09-13T02:52:02Z</dcterms:modified>
</cp:coreProperties>
</file>