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8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E7E3A-40F4-4BFB-A818-11D11B94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DE0F3-8377-4C0B-BFCF-6028043F3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0EC52-9527-4C68-AFB9-FBD270C99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0623E-206C-40EC-A007-6DB11F32D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A03E7-0889-489E-B95A-B5B72FD4D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95C37-EE83-4060-8F55-5D5DABD66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05DA5-E7D6-4D5B-932A-C93731CB3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C3DFB-A21F-4B8A-8C87-D05AB8F2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99A54-AEF4-4577-85CD-ECDF045E4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58EC8-9F0E-4F75-A74A-E623DDFD0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9411D-D35B-4B34-B4C5-92759D9B6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45" r:id="rId2"/>
    <p:sldLayoutId id="2147486546" r:id="rId3"/>
    <p:sldLayoutId id="2147486547" r:id="rId4"/>
    <p:sldLayoutId id="2147486548" r:id="rId5"/>
    <p:sldLayoutId id="2147486549" r:id="rId6"/>
    <p:sldLayoutId id="2147486550" r:id="rId7"/>
    <p:sldLayoutId id="2147486551" r:id="rId8"/>
    <p:sldLayoutId id="2147486552" r:id="rId9"/>
    <p:sldLayoutId id="2147486553" r:id="rId10"/>
    <p:sldLayoutId id="214748655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60440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医师资格考试中的妇产科医学与妇女保健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妇产科医学基础知识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孕产妇保健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妇女保健基本概念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妇女保健教育与健康促进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妇女常见疾病防治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妇产科医学基础知识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女性生殖系统解剖与生理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孕期生理变化与胎儿发育</a:t>
            </a:r>
            <a:endParaRPr lang="zh-CN" altLang="en-US"/>
          </a:p>
        </p:txBody>
      </p:sp>
      <p:sp>
        <p:nvSpPr>
          <p:cNvPr id="1049008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孕期生理变化：孕妇的体重、血压、呼吸、消化等系统的变化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胎儿发育：胎儿的各个器官发育过程，特别是大脑和神经系统的发育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孕期营养：孕妇需要的营养物质和如何合理安排饮食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产前检查：定期产检的重要性及产检项目介绍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妇产科常见疾病的诊断与治疗</a:t>
            </a:r>
            <a:endParaRPr lang="zh-CN" altLang="en-US"/>
          </a:p>
        </p:txBody>
      </p:sp>
      <p:sp>
        <p:nvSpPr>
          <p:cNvPr id="1049052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6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妇科炎症：包括阴道炎、宫颈炎、盆腔炎等，诊断依据为症状、体征及实验室检查，治疗原则为抗感染、对症治疗。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妇科肿瘤：如子宫肌瘤、卵巢囊肿等，诊断依据为影像学检查、肿瘤标志物等，治疗原则为手术切除、放化疗等综合治疗。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妊娠期并发症：包括妊娠期高血压、糖尿病、贫血等，诊断依据为病史、体征及实验室检查，治疗原则为控制病情、保障母婴安全。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产后并发症：包括产后出血、产褥感染等，诊断依据为症状、体征及实验室检查，治疗原则为及时止血、抗感染等对症治疗。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妇女保健基本概念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妇女保健工作的意义与任务</a:t>
            </a:r>
            <a:endParaRPr lang="zh-CN" altLang="en-US"/>
          </a:p>
        </p:txBody>
      </p:sp>
      <p:sp>
        <p:nvSpPr>
          <p:cNvPr id="1049184" name="矩形: 圆角 4"/>
          <p:cNvSpPr/>
          <p:nvPr>
            <p:custDataLst>
              <p:tags r:id="rId2"/>
            </p:custDataLst>
          </p:nvPr>
        </p:nvSpPr>
        <p:spPr>
          <a:xfrm>
            <a:off x="1014984" y="3405071"/>
            <a:ext cx="4726039" cy="92509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3"/>
            </p:custDataLst>
          </p:nvPr>
        </p:nvSpPr>
        <p:spPr>
          <a:xfrm>
            <a:off x="1501938" y="3529750"/>
            <a:ext cx="3897982" cy="6216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意义：提高妇女健康水平，促进家庭幸福和社会和谐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88" name="矩形: 圆角 4"/>
          <p:cNvSpPr/>
          <p:nvPr>
            <p:custDataLst>
              <p:tags r:id="rId4"/>
            </p:custDataLst>
          </p:nvPr>
        </p:nvSpPr>
        <p:spPr>
          <a:xfrm>
            <a:off x="6447929" y="3405071"/>
            <a:ext cx="4726039" cy="925683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5"/>
            </p:custDataLst>
          </p:nvPr>
        </p:nvSpPr>
        <p:spPr>
          <a:xfrm>
            <a:off x="6861957" y="3529750"/>
            <a:ext cx="3897982" cy="6216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任务：预防妇女常见疾病，提供妇女保健服务，宣传妇女保健知识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妇女保健工作的内容与方法</a:t>
            </a:r>
            <a:endParaRPr lang="zh-CN" altLang="en-US"/>
          </a:p>
        </p:txBody>
      </p:sp>
      <p:sp>
        <p:nvSpPr>
          <p:cNvPr id="1049228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2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妇女保健基本概念：关注女性生理和心理健康，预防和治疗女性疾病，提高女性生活质量。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6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8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妇女保健工作的内容：开展健康教育、定期检查、预防接种、心理咨询等服务，促进妇女健康。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2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4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妇女保健工作的方法：通过建立健康档案、定期随访、个性化指导等方式，为妇女提供全面的保健服务。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0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妇女保健工作的意义：提高妇女的健康水平，降低妇女疾病的发生率，促进家庭和社会的和谐发展。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妇女保健工作的管理体制与法规</a:t>
            </a:r>
            <a:endParaRPr lang="zh-CN" altLang="en-US"/>
          </a:p>
        </p:txBody>
      </p:sp>
      <p:sp>
        <p:nvSpPr>
          <p:cNvPr id="1049288" name="任意多边形 35"/>
          <p:cNvSpPr/>
          <p:nvPr>
            <p:custDataLst>
              <p:tags r:id="rId2"/>
            </p:custDataLst>
          </p:nvPr>
        </p:nvSpPr>
        <p:spPr>
          <a:xfrm>
            <a:off x="1265579" y="1773936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0" name="任意多边形 39"/>
          <p:cNvSpPr/>
          <p:nvPr>
            <p:custDataLst>
              <p:tags r:id="rId3"/>
            </p:custDataLst>
          </p:nvPr>
        </p:nvSpPr>
        <p:spPr>
          <a:xfrm>
            <a:off x="1338846" y="1853355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488184" y="2050224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2" name="正文"/>
          <p:cNvSpPr txBox="1"/>
          <p:nvPr>
            <p:custDataLst>
              <p:tags r:id="rId5"/>
            </p:custDataLst>
          </p:nvPr>
        </p:nvSpPr>
        <p:spPr>
          <a:xfrm>
            <a:off x="2720288" y="1840491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妇女保健工作的管理体制：各级卫生行政部门负责制定妇女保健工作政策、规划和管理规范，并组织实施和监督检查。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540749" y="1837136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6" name="任意多边形 45"/>
          <p:cNvSpPr/>
          <p:nvPr>
            <p:custDataLst>
              <p:tags r:id="rId7"/>
            </p:custDataLst>
          </p:nvPr>
        </p:nvSpPr>
        <p:spPr>
          <a:xfrm>
            <a:off x="1265579" y="2863430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8" name="任意多边形 46"/>
          <p:cNvSpPr/>
          <p:nvPr>
            <p:custDataLst>
              <p:tags r:id="rId8"/>
            </p:custDataLst>
          </p:nvPr>
        </p:nvSpPr>
        <p:spPr>
          <a:xfrm>
            <a:off x="1338846" y="2942849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488184" y="3139718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0" name="正文"/>
          <p:cNvSpPr txBox="1"/>
          <p:nvPr>
            <p:custDataLst>
              <p:tags r:id="rId10"/>
            </p:custDataLst>
          </p:nvPr>
        </p:nvSpPr>
        <p:spPr>
          <a:xfrm>
            <a:off x="2720288" y="2929985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法规：国家制定了一系列有关妇女保健的法律法规，如《中华人民共和国母婴保健法》、《中国妇女发展纲要》等，为妇女保健工作提供了法律保障。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540749" y="2926629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04" name="任意多边形 51"/>
          <p:cNvSpPr/>
          <p:nvPr>
            <p:custDataLst>
              <p:tags r:id="rId12"/>
            </p:custDataLst>
          </p:nvPr>
        </p:nvSpPr>
        <p:spPr>
          <a:xfrm>
            <a:off x="1265579" y="3952924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6" name="任意多边形 52"/>
          <p:cNvSpPr/>
          <p:nvPr>
            <p:custDataLst>
              <p:tags r:id="rId13"/>
            </p:custDataLst>
          </p:nvPr>
        </p:nvSpPr>
        <p:spPr>
          <a:xfrm>
            <a:off x="1338846" y="4032343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488184" y="4229212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8" name="正文"/>
          <p:cNvSpPr txBox="1"/>
          <p:nvPr>
            <p:custDataLst>
              <p:tags r:id="rId15"/>
            </p:custDataLst>
          </p:nvPr>
        </p:nvSpPr>
        <p:spPr>
          <a:xfrm>
            <a:off x="2720288" y="4019479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妇女保健工作的基本原则：以妇女为中心，全面保障妇女生殖健康；实行预防为主，防治结合的方针；提供优质服务，促进妇女健康。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540749" y="4016123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12" name="任意多边形 57"/>
          <p:cNvSpPr/>
          <p:nvPr>
            <p:custDataLst>
              <p:tags r:id="rId17"/>
            </p:custDataLst>
          </p:nvPr>
        </p:nvSpPr>
        <p:spPr>
          <a:xfrm>
            <a:off x="1265579" y="5042418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4" name="任意多边形 58"/>
          <p:cNvSpPr/>
          <p:nvPr>
            <p:custDataLst>
              <p:tags r:id="rId18"/>
            </p:custDataLst>
          </p:nvPr>
        </p:nvSpPr>
        <p:spPr>
          <a:xfrm>
            <a:off x="1338846" y="5121837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488184" y="5318706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6" name="正文"/>
          <p:cNvSpPr txBox="1"/>
          <p:nvPr>
            <p:custDataLst>
              <p:tags r:id="rId20"/>
            </p:custDataLst>
          </p:nvPr>
        </p:nvSpPr>
        <p:spPr>
          <a:xfrm>
            <a:off x="2720288" y="5108973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妇女保健工作的目标：降低孕产妇死亡率、消除新生儿破伤风，控制生殖道感染、性传播疾病和艾滋病，提高妇女生殖健康水平。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540749" y="5105617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孕产妇保健</a:t>
            </a:r>
            <a:endParaRPr lang="zh-CN" altLang="en-US"/>
          </a:p>
        </p:txBody>
      </p:sp>
      <p:sp>
        <p:nvSpPr>
          <p:cNvPr id="10493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孕前保健指导</a:t>
            </a:r>
            <a:endParaRPr lang="zh-CN" altLang="en-US"/>
          </a:p>
        </p:txBody>
      </p:sp>
      <p:sp>
        <p:nvSpPr>
          <p:cNvPr id="1049428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孕前检查：了解身体状况，预防遗传疾病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营养补充：合理膳食，保证营养均衡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运动锻炼：增强体质，提高免疫力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心理调适：保持良好心态，减轻压力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孕期保健管理</a:t>
            </a:r>
            <a:endParaRPr lang="zh-CN" altLang="en-US"/>
          </a:p>
        </p:txBody>
      </p:sp>
      <p:sp>
        <p:nvSpPr>
          <p:cNvPr id="1049472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定期产前检查：确保母婴健康，及时发现和处理问题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营养指导：合理膳食，满足孕期营养需求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健康教育：提高孕产妇自我保健意识，预防孕期并发症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心理支持：缓解焦虑和抑郁情绪，促进母婴心理健康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分娩期保健管理</a:t>
            </a:r>
            <a:endParaRPr lang="zh-CN" altLang="en-US"/>
          </a:p>
        </p:txBody>
      </p:sp>
      <p:sp>
        <p:nvSpPr>
          <p:cNvPr id="10495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4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分娩期保健管理的重要性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分娩期保健管理的内容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6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分娩期保健管理的实施方法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8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分娩期保健管理的效果评估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https://d.book118.com/938016044003006032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汉仪粗圆简</vt:lpstr>
      <vt:lpstr>汉仪正圆-75W</vt:lpstr>
      <vt:lpstr>汉仪正圆-45W</vt:lpstr>
      <vt:lpstr>Wingdings</vt:lpstr>
      <vt:lpstr>+中文正文</vt:lpstr>
      <vt:lpstr>微软雅黑</vt:lpstr>
      <vt:lpstr>Office Theme</vt:lpstr>
      <vt:lpstr>医师资格考试中的妇产科医学与妇女保健</vt:lpstr>
      <vt:lpstr>目录</vt:lpstr>
      <vt:lpstr>添加章节标题</vt:lpstr>
      <vt:lpstr>妇产科医学基础知识</vt:lpstr>
      <vt:lpstr>女性生殖系统解剖与生理</vt:lpstr>
      <vt:lpstr>孕期生理变化与胎儿发育</vt:lpstr>
      <vt:lpstr>妇产科常见疾病的诊断与治疗</vt:lpstr>
      <vt:lpstr>妇女保健基本概念</vt:lpstr>
      <vt:lpstr>妇女保健工作的意义与任务</vt:lpstr>
      <vt:lpstr>妇女保健工作的内容与方法</vt:lpstr>
      <vt:lpstr>妇女保健工作的管理体制与法规</vt:lpstr>
      <vt:lpstr>孕产妇保健</vt:lpstr>
      <vt:lpstr>孕前保健指导</vt:lpstr>
      <vt:lpstr>孕期保健管理</vt:lpstr>
      <vt:lpstr>分娩期保健管理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2024-09-09T05:01:22.769</cp:lastPrinted>
  <dcterms:created xsi:type="dcterms:W3CDTF">2024-09-08T21:01:22Z</dcterms:created>
  <dcterms:modified xsi:type="dcterms:W3CDTF">2024-09-08T21:01:25Z</dcterms:modified>
</cp:coreProperties>
</file>