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9A98A0-FD3B-4A69-8D38-38CDDC951E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3E727F-F57A-4AB5-9C3D-8200E8BE6A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10DE10-E187-4F59-907B-444F24E23A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A779FB-D34E-4146-88C0-73C556316C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838B3B-B13F-4267-AF6E-8CBE82572E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28BA26-8388-4B7C-B165-8B057C2627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726602-03BE-46A1-B310-08B35AA538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142495-B607-47C6-BBCB-45E3EEA88D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04ED95-17CB-453F-BAC9-99D641EC8E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4AECB3-07E4-4D44-96BE-80E98C11D6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E5B5AC-9DBC-4E3F-AB4E-7ED6F136E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1605107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加强自我保护意识提供自我保护能力</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自我保护意识的重要性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加强自我保护意识的方法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提供自我保护能力的途径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应对突发事件的自我保护措施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当前社会复杂多变，人们面临各种安全风险和潜在威胁，加强自我保护意识及能力显得尤为重要。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社会现实需求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48" r="1464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个人成长需要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7750" b="17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社会责任体现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167" r="9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自我保护不仅关乎身体健康和生命安全，也是个人成长和发展的重要组成部分。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具备自我保护意识和能力不仅是对自己的负责，更是对家庭和社会的负责。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增强安全意识</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时刻保持警惕，对周围环境进行观察和评估，及时发现潜在的危险源。</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目的</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通过加强自我保护意识，提高个人在面对潜在危险时的应对能力和自我保护能力，减少不必要的伤害和损失。</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学习安全知识</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了解并掌握各种安全知识和技能，如防火、防盗、防身等。</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倡导安全文化</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积极参与安全文化的建设和推广，提高公众对安全问题的关注和重视程度。</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培养应急能力</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在遇到紧急情况时，能够迅速作出反应，采取有效的应对措施，保护自己和他人的安全。</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自我保护意识的重要性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具备自我保护意识的人能够在日常生活中敏锐地察觉潜在的威胁和危险，如不安全的环境、陌生人的可疑行为等。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预测和识别危险</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通过提高警惕和采取预防措施，如避免夜间单独外出、不轻易透露个人信息等，从而有效地减少遭遇危险的可能性。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规避风险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防范潜在危险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583" r="958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自我保护意识强的人能够妥善保管个人财物，避免财物损失，如在公共场所注意看管好个人物品、不轻信陌生人的投资建议等。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保护个人财产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在面临突发状况或紧急情况时，具备自我保护能力的人能够迅速作出反应，采取适当的措施保护自己和身边的人，如掌握基本的急救技能、遇到攻击时进行有效的自卫等。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确保人身安全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维护个人安全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遵守法律法规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自我保护意识强的人通常具备较强的法律意识和道德观念，能够自觉遵守法律法规，维护社会秩序和公共安全。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尊重他人权益</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在保护自身权益的同时，也尊重他人的权益和自由，避免因为个人行为而引发社会矛盾和冲突。通过积极履行公民责任和义务，为社会的和谐稳定做出贡献。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促进社会和谐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加强自我保护意识的方法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时刻保持对周围环境的注意，特别是在陌生或复杂的环境中。</a:t>
            </a:r>
          </a:p>
        </p:txBody>
      </p:sp>
      <p:pic>
        <p:nvPicPr>
          <p:cNvPr id="4" name="Picture 4"/>
          <p:cNvPicPr>
            <a:picLocks noChangeAspect="1"/>
          </p:cNvPicPr>
          <p:nvPr/>
        </p:nvPicPr>
        <p:blipFill>
          <a:blip r:embed="rId2"/>
          <a:srcRect l="14667" r="14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8083" r="808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保持警觉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不要轻易相信陌生人的话，特别是在没有充分了解和核实对方身份的情况下。</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不轻信他人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在可能的情况下，尽量与他人结伴而行，避免独自行动，特别是在夜间或人迹罕至的地方。</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避免独自行动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提高警惕性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时刻留意周围环境的变化，特别是注意是否有可疑的人或事物出现。</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观察周围环境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在遇到陌生人或处理陌生事物时，要学会分析潜在的风险和可能的问题。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分析潜在风险</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在感到不安或遇到可疑情况时，及时向周围的人或相关部门求助。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寻求帮助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学会观察分析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掌握基本防范技能</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学习自卫技巧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了解并掌握一些基本的自卫技巧，如防身术、逃脱技巧等。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了解安全知识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学习并了解相关的安全知识，如防火、防盗、防骗等。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使用科技手段</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利用现代科技手段，如手机定位、紧急呼叫等功能，提高自己的安全防范能力。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提供自我保护能力的途径</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遵守法律法规</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严格遵守法律法规，不参与违法犯罪活动，维护社会公共秩序。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了解法律法规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学习国家相关的法律法规，如《刑法》、《治安管理处罚法》等，明确自己的权利和义务。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寻求法律援助</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在遇到法律问题时，积极寻求法律援助，保护自己的合法权益。</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792" r="137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042" r="14042"/>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0000" r="100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学习相关法律法规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掌握防盗技巧，如锁好门窗、不轻易透露个人信息等。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防范盗窃</a:t>
            </a:r>
          </a:p>
        </p:txBody>
      </p:sp>
      <p:pic>
        <p:nvPicPr>
          <p:cNvPr id="5" name="Picture 5"/>
          <p:cNvPicPr>
            <a:picLocks noChangeAspect="1"/>
          </p:cNvPicPr>
          <p:nvPr/>
        </p:nvPicPr>
        <p:blipFill>
          <a:blip r:embed="rId2"/>
          <a:srcRect l="21875" r="21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提高警惕，不轻信陌生人的言语或承诺，避免上当受骗。</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防范诈骗</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学习应对火灾、地震等突发事件的基本常识和技巧，确保自身安全。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应对突发事件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了解安全常识和技巧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https://d.book118.com/938016051075006032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2024-09-10T02:56:16.450</cp:lastPrinted>
  <dcterms:created xsi:type="dcterms:W3CDTF">2024-09-09T18:56:16Z</dcterms:created>
  <dcterms:modified xsi:type="dcterms:W3CDTF">2024-09-09T18:56:18Z</dcterms:modified>
</cp:coreProperties>
</file>