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1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6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08A26-2363-4AE6-86DE-291A4D321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F5AD6-FC23-4623-9FFD-427C10E81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63AC9-8096-4DDB-B208-1EF62585C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BEEA7-6180-47F9-884B-1DB660A6D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D5B9A0-AD06-45D4-A993-C1B92515B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E4AB47-4AA0-47EB-BEEF-C7B770B88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3F2009-AD04-4731-8011-B8EF02DB7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B75E5E-0BAB-4EA0-9591-B48C4228D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F8932-5206-4DA8-9CC4-551EA5C8E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92696-4E15-4604-95ED-257AC3796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9D791-FEA9-46BF-A040-16F645FC9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108" r:id="rId2"/>
    <p:sldLayoutId id="2147486109" r:id="rId3"/>
    <p:sldLayoutId id="2147486110" r:id="rId4"/>
    <p:sldLayoutId id="2147486111" r:id="rId5"/>
    <p:sldLayoutId id="2147486112" r:id="rId6"/>
    <p:sldLayoutId id="2147486113" r:id="rId7"/>
    <p:sldLayoutId id="2147486114" r:id="rId8"/>
    <p:sldLayoutId id="2147486115" r:id="rId9"/>
    <p:sldLayoutId id="2147486116" r:id="rId10"/>
    <p:sldLayoutId id="214748611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22" Type="http://schemas.openxmlformats.org/officeDocument/2006/relationships/tags" Target="../tags/tag171.xml" /><Relationship Id="rId23" Type="http://schemas.openxmlformats.org/officeDocument/2006/relationships/tags" Target="../tags/tag172.xml" /><Relationship Id="rId24" Type="http://schemas.openxmlformats.org/officeDocument/2006/relationships/tags" Target="../tags/tag173.xml" /><Relationship Id="rId25" Type="http://schemas.openxmlformats.org/officeDocument/2006/relationships/tags" Target="../tags/tag174.xml" /><Relationship Id="rId26" Type="http://schemas.openxmlformats.org/officeDocument/2006/relationships/tags" Target="../tags/tag175.xml" /><Relationship Id="rId27" Type="http://schemas.openxmlformats.org/officeDocument/2006/relationships/tags" Target="../tags/tag176.xml" /><Relationship Id="rId28" Type="http://schemas.openxmlformats.org/officeDocument/2006/relationships/tags" Target="../tags/tag177.xml" /><Relationship Id="rId29" Type="http://schemas.openxmlformats.org/officeDocument/2006/relationships/tags" Target="../tags/tag178.xml" /><Relationship Id="rId3" Type="http://schemas.openxmlformats.org/officeDocument/2006/relationships/tags" Target="../tags/tag152.xml" /><Relationship Id="rId30" Type="http://schemas.openxmlformats.org/officeDocument/2006/relationships/tags" Target="../tags/tag179.xml" /><Relationship Id="rId31" Type="http://schemas.openxmlformats.org/officeDocument/2006/relationships/tags" Target="../tags/tag180.xml" /><Relationship Id="rId32" Type="http://schemas.openxmlformats.org/officeDocument/2006/relationships/tags" Target="../tags/tag181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16123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金闸管及其电路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金闸管介绍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金闸管电路基础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金闸管电路设计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金闸管电路分析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金闸管电路实例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金闸管介绍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金闸管定义</a:t>
            </a:r>
            <a:endParaRPr lang="zh-CN" altLang="en-US"/>
          </a:p>
        </p:txBody>
      </p:sp>
      <p:sp>
        <p:nvSpPr>
          <p:cNvPr id="10490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金闸管由两个PN结组成，具有单向导电性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金闸管是一种半导体器件，用于控制电流的通断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金闸管在电路中起到开关的作用，可以控制电流的通断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金闸管广泛应用于各种电子设备中，如电源、电机控制等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金闸管特性</a:t>
            </a:r>
            <a:endParaRPr lang="zh-CN" altLang="en-US"/>
          </a:p>
        </p:txBody>
      </p:sp>
      <p:sp>
        <p:nvSpPr>
          <p:cNvPr id="104907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单向导电性：金闸管具有单向导电性，电流只能从阳极流向阴极。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开关特性：金闸管具有开关特性，当阳极电压达到一定值时，金闸管导通，电流可以从阳极流向阴极；当阳极电压降低到一定值时，金闸管关断，电流不能从阳极流向阴极。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温度特性：金闸管的导通电压和关断电压随温度变化而变化，温度升高时，导通电压降低，关断电压升高。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频率特性：金闸管的开关频率较高，可以应用于高频电路中。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金闸管应用场景</a:t>
            </a:r>
            <a:endParaRPr lang="zh-CN" altLang="en-US"/>
          </a:p>
        </p:txBody>
      </p:sp>
      <p:sp>
        <p:nvSpPr>
          <p:cNvPr id="104912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照明控制：作为照明设备的开关和控制元件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电磁炉：作为电磁炉的加热元件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电机控制：作为电机的驱动和控制元件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开关电源：作为开关元件，控制电源的通断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9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金闸管电路基础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电路基本概念</a:t>
            </a:r>
            <a:endParaRPr lang="zh-CN" altLang="en-US"/>
          </a:p>
        </p:txBody>
      </p:sp>
      <p:cxnSp>
        <p:nvCxnSpPr>
          <p:cNvPr id="3145735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66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电源：提供电能的装置，如电池、发电机等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导线：连接电源和负载的导体，如铜线、铝线等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电流：电荷在导体中流动的现象，单位为安培（A）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电阻：阻碍电流流动的能力，单位为欧姆（Ω）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电感：阻碍电流变化的能力，单位为亨（H）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电路：由电源、负载、导线、开关等元件组成的电流通路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负载：消耗电能的装置，如灯泡、电动机等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开关：控制电路通断的装置，如按钮、继电器等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电压：电场力对电荷做功的能力，单位为伏特（V）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电容：储存电荷的装置，单位为法拉（F）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5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6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88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90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92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9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96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98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00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02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04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金闸管电路组成</a:t>
            </a:r>
            <a:endParaRPr lang="zh-CN" altLang="en-US"/>
          </a:p>
        </p:txBody>
      </p:sp>
      <p:sp>
        <p:nvSpPr>
          <p:cNvPr id="10493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输入端：提供电压和电流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输出端：输出电压和电流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控制端：控制开关的通断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6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保护电路：防止过压、过流、过热等故障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金闸管电路原理</a:t>
            </a:r>
            <a:endParaRPr lang="zh-CN" altLang="en-US"/>
          </a:p>
        </p:txBody>
      </p:sp>
      <p:sp>
        <p:nvSpPr>
          <p:cNvPr id="104941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金闸管：一种半导体器件，具有单向导电性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电路结构：包括输入端、输出端和控制端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工作原理：当控制端有信号时，金闸管导通，电流从输入端流向输出端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应用：广泛应用于电力电子、通信、自动化等领域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金闸管电路分析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电路分析方法</a:t>
            </a:r>
            <a:endParaRPr lang="zh-CN" altLang="en-US"/>
          </a:p>
        </p:txBody>
      </p:sp>
      <p:sp>
        <p:nvSpPr>
          <p:cNvPr id="104954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电路图分析：了解电路的组成和连接方式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电路性能分析：分析电路的性能指标，如效率、稳定性等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电路功能分析：了解电路的功能和用途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电路参数分析：分析电路中的电阻、电容、电感等参数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电路参数计算</a:t>
            </a:r>
            <a:endParaRPr lang="zh-CN" altLang="en-US"/>
          </a:p>
        </p:txBody>
      </p:sp>
      <p:sp>
        <p:nvSpPr>
          <p:cNvPr id="1049630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电感：金闸管电路的电感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44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电容：金闸管电路的电容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46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电流：金闸管电路的电流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48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电阻：金闸管电路的电阻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50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输入电压：金闸管电路的输入电压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52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输出电压：金闸管电路的输出电压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54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6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58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0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62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4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https://d.book118.com/938016123021006023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Office Theme</vt:lpstr>
      <vt:lpstr>金闸管及其电路</vt:lpstr>
      <vt:lpstr>目录</vt:lpstr>
      <vt:lpstr>添加章节标题</vt:lpstr>
      <vt:lpstr>金闸管介绍</vt:lpstr>
      <vt:lpstr>PowerPoint Presentation</vt:lpstr>
      <vt:lpstr>金闸管定义</vt:lpstr>
      <vt:lpstr>金闸管特性</vt:lpstr>
      <vt:lpstr>金闸管应用场景</vt:lpstr>
      <vt:lpstr>金闸管电路基础</vt:lpstr>
      <vt:lpstr>PowerPoint Presentation</vt:lpstr>
      <vt:lpstr>电路基本概念</vt:lpstr>
      <vt:lpstr>金闸管电路组成</vt:lpstr>
      <vt:lpstr>金闸管电路原理</vt:lpstr>
      <vt:lpstr>金闸管电路分析</vt:lpstr>
      <vt:lpstr>PowerPoint Presentation</vt:lpstr>
      <vt:lpstr>电路分析方法</vt:lpstr>
      <vt:lpstr>电路参数计算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2024-08-29T13:27:39.750</cp:lastPrinted>
  <dcterms:created xsi:type="dcterms:W3CDTF">2024-08-29T05:27:39Z</dcterms:created>
  <dcterms:modified xsi:type="dcterms:W3CDTF">2024-08-29T05:27:41Z</dcterms:modified>
</cp:coreProperties>
</file>