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0CBE-7579-4A39-B1B0-CCC2EAF0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01AA3-50D1-42B8-A259-088E4F1B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E6D79-3FD0-4795-8125-083EE4CA2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AA9E5-82AB-47B7-B005-F38D9010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8535A-2A4D-40FD-B74E-A4B5893AB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10FC3-FFFA-4E31-9A73-D06C97565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AE7B6E-40C0-4F68-B6B8-F25553FC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502BF-9F99-4820-A9B2-6D5B6683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ED95D-4858-49A9-9FA3-4612687E0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3FFAF-5132-4503-BBE0-27503810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23F7C-1046-471C-AC13-A5F2DA28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7036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医药经理的危机应对与公关管理能力分析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危机应对能力概述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公关管理能力概述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危机应对能力提升途径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公关管理能力提升途径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案例分析：成功应对危机的医药企业经验分享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危机应对能力概述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医药经理需要具备敏锐的市场触觉，能够及时发现潜在的危机信号，如政策变化、产品质量问题、竞争对手行为等。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建立定期的风险评估机制，对可能引发危机的因素进行监测和分析，以便及时采取应对措施。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危机识别与预警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风险评估与预警机制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敏感的市场洞察力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危机应对小组组建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成立专门的危机应对小组，负责应急预案的制定和实施，确保在危机发生时能够迅速响应。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多方沟通与协作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与相关部门和人员保持密切沟通，共同商讨应对策略，形成统一的危机处理方案。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在危机发生时，迅速启动应急预案，积极采取措施控制事态发展，减轻危机对企业的影响。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快速响应与处置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通过积极的公关手段，如召开新闻发布会、发布声明等，恢复受损的品牌形象，重建消费者信任。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对危机应对过程进行全面总结，分析存在的问题和不足，提出改进措施，不断完善企业的危机应对机制。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危机处置与恢复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公关管理能力概述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合理调配内外部资源，确保在危机应对过程中各部门协同合作，形成强大的危机应对能力。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建立有效的危机预警系统，通过情报收集和分析，及时发现潜在危机。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根据危机性质和影响程度，制定相应的应对策略，如紧急应对、积极沟通、形象修复等。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媒体关系维护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媒体合作与沟通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与主流媒体建立长期合作关系，确保在危机发生时能够及时、准确传递信息。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新闻发布与舆情引导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通过新闻发布会、声明等方式，及时回应社会关切，引导舆论走向。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社交媒体运营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积极运用社交媒体平台，与公众保持互动，提升品牌形象和公信力。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公益活动与社会责任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积极参与公益活动，履行社会责任，提升品牌美誉度。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通过企业内部文化建设和对外展示，塑造独特的企业形象和品牌个性。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明确品牌定位，通过广告、宣传等手段将品牌形象传递给目标受众。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医药行业的政策法规不断调整，医药经理需要及时了解并适应新的法规要求，确保企业合规经营。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政策变化可能给医药企业带来不确定性，如药品价格调整、医保目录调整等，医药经理需要预测和应对这些风险。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49" r="5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医药市场竞争激烈，医药经理需要制定有效的市场策略，争夺市场份额。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在竞争激烈的市场中，品牌建设至关重要，医药经理需要提升品牌知名度和美誉度。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https://d.book118.com/938017036004006034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2024-09-12T04:27:01.250</cp:lastPrinted>
  <dcterms:created xsi:type="dcterms:W3CDTF">2024-09-11T20:27:01Z</dcterms:created>
  <dcterms:modified xsi:type="dcterms:W3CDTF">2024-09-11T20:27:03Z</dcterms:modified>
</cp:coreProperties>
</file>