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CAE67-FEB6-471B-93BD-A936803FF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771D1-AD64-4762-9BD6-DA18952C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793B4-463D-4F17-9949-C41F99BED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3CE63-FD7B-492B-B1F7-7810C5229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47F6B-9734-45C3-9F59-AE139C77B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863BA-B37B-44C0-B01C-89AC8C1E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669CF-CEE1-4658-958B-738DB1E89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F3A64-7776-4750-93EF-2763DDAE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57651-32FD-4C69-9168-C3B6EFB9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28462-0E36-4325-BF36-DA2C39C4B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30BC3-EA2C-451E-91AE-7436A0A9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7042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更年期综合征的药物治疗与注意事项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更年期综合征的非药物治疗与选择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更年期是指女性从生育年龄过渡到非生育年龄的自然过程，这一过程中卵巢功能逐渐衰退，雌激素水平下降。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更年期是一个渐进的过程，持续数年，个体差异较大，不同女性的症状和表现各异。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更年期的定义与特点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潮热、出汗、心悸、失眠、情绪波动、焦虑、抑郁等。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性欲减退、阴道干涩、尿频尿急、关节疼痛等。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更年期综合征的症状与表现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主要是由于卵巢功能衰退，雌激素水平下降所致。其他因素包括遗传、环境和生活方式等。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雌激素水平下降导致内分泌系统失衡，进而影响身体的多个系统，如神经系统、心血管系统等。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更年期综合征的病因与病理机制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与患者建立良好的信任关系，提供心理支持和安慰，帮助她们缓解焦虑、抑郁等情绪问题。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耐心倾听患者的诉求，了解她们的心理状态，针对不同情况进行适当的心理疏导和干预。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向患者及家属宣传更年期综合征的相关知识，提高她们对疾病的认识和理解，增强自我护理能力。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定期进行妇科检查、乳腺检查等，以便早期发现潜在的疾病问题。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625" r="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指导患者保持健康的饮食习惯，多摄入富含蛋白质、维生素和矿物质的食物，避免过度摄入脂肪和糖分。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958" r="6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鼓励患者进行适量的有氧运动，如散步、慢跑等，以增强身体素质，缓解更年期症状。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更年期综合征的药物治疗与注意事项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以缓解症状、改善生活质量为主，遵循个体化、适度的治疗原则。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根据更年期综合征的症状类型（如潮热、出汗、睡眠障碍、情绪问题等）选择相应的药物。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选择药物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了解处方药与非处方药的区别，按照医生或药剂师的建议选用。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处方药与非处方药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药物治疗的原则与选择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https://d.book118.com/938017042110006023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2024-08-30T10:31:12.275</cp:lastPrinted>
  <dcterms:created xsi:type="dcterms:W3CDTF">2024-08-30T02:31:12Z</dcterms:created>
  <dcterms:modified xsi:type="dcterms:W3CDTF">2024-08-30T02:31:14Z</dcterms:modified>
</cp:coreProperties>
</file>