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4D38-FF32-4229-853E-9977AC90D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F1177-D8AB-4F69-A9FE-152B621E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5A44E-AC48-4853-AA87-C32F1390A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4252E-FED8-453D-9812-DEE73FC3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1A510-68CD-4EF0-9BC4-3D6C496B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618A4-DB55-4A0C-A868-523C7F4B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5E855-592A-4789-AA3D-1AB35576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4E3D5-9C54-46C1-8897-316797B5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1BB2F-ECAE-4690-8E85-9FCF0123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187BE-B1F2-495E-A3BE-92CD787D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662B1-5D9D-4658-97C0-E3976805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1020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志设计基础-具象标志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具象标志设计元素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具象标志设计趋势展望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57" r="34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32" r="28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具象标志是指直接描绘客观物象的标志，具有鲜明的形象特征，能够直观地传达信息。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形象直观，易于识别和记忆；能够表达特定的含义和情感；具有较强的视觉冲击力和感染力。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643" b="106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具象标志的起源可以追溯到古代的图腾、印章和徽章等，这些标志以具体的形象表达特定的含义和身份。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随着商业和文化的不断发展，具象标志逐渐应用于商标、品牌标识、广告等领域，成为视觉传达的重要手段。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在当今数字化时代，具象标志的设计更加注重创意和个性化，同时与动态效果和交互设计相结合，呈现出更加多元化的表现形式。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具象标志广泛应用于商标、品牌标识、广告等商业领域，能够直观地传达品牌形象和产品特点，提高品牌知名度和美誉度。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具象标志也常用于文化活动和节庆场合，如奥运会、世博会等，以具体的形象表达特定的文化和精神内涵。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在公共标识和导向系统中，具象标志能够直观地指示方向和位置，提供便捷的导航服务。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具象标志设计应避免过于复杂的图形元素，通过简洁明了的造型传达信息。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造型简练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色彩单纯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明确的视觉焦点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使用有限的色彩，保持色彩的单纯性和一致性，避免过多的色彩造成视觉混乱。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具象标志应有一个明确的视觉焦点，使观众能够迅速捕捉到标志传达的主要信息。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具象标志应具有清晰的轮廓和明确的图形元素，以便在各种尺寸和背景下都能轻松识别。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清晰的轮廓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选择广为人知的象征元素，使观众能够迅速理解标志所代表的含义。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易于理解的象征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具象标志设计应考虑到人的记忆特点，采用易于记忆的造型和色彩。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便于记忆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易于识别与记忆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具象标志设计应避免与现有标志过于相似，通过独特的造型展现品牌的独特性。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独特的造型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在具象标志设计中融入品牌个性，展现品牌的独特魅力和价值观。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通过对竞争对手的分析，设计出与之有明显差异的具象标志。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独特性与差异性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具象标志应准确传达品牌的核心价值和特点，使观众对品牌有深刻印象。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准确传达品牌信息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在具象标志设计中融入品牌精神，展现品牌的独特气质和追求。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体现品牌精神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具象标志应与品牌形象保持高度一致，加强品牌形象的传播和认知。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与品牌形象一致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具象标志设计元素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具象化图形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将具体的事物、场景或人物进行具象化表现，通过提炼和概括形成独特的图形语言，使标志形象更加鲜明。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抽象化图形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运用点、线、面等抽象元素，通过组合、变形等方式创造出具有独特美感和视觉冲击力的标志图形。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象征性图形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运用具有象征意义的图形元素来表达标志的主题和内涵，如鸽子象征和平，橄榄枝象征胜利等。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图形元素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将品牌或企业的名称作为标志设计的核心元素，通过独特的字体设计和排列组合，形成具有辨识度和记忆点的标志形象。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配合品牌名称或标志图形，使用简洁有力的广告语来传达品牌的核心价值和卖点，增强标志的传播力和感染力。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运用艺术化的字体设计和装饰手法，增加标志的美感和艺术性，同时强化品牌的独特气质和文化内涵。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装饰性文字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76" r="176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文字元素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不同的色彩能够引发不同的心理感受和联想，如红色代表热情、活力，蓝色代表冷静、理智等。在标志设计中，应根据品牌定位和目标受众选择合适的色彩。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通过色彩的明暗、冷暖、饱和度等对比手法，突出标志的重点和层次感，增强视觉冲击力。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运用相似或邻近的色彩进行搭配，营造和谐统一的视觉效果，使标志更加舒适、自然。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色彩元素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https://d.book118.com/938021020044006043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2024-09-22T19:53:58.629</cp:lastPrinted>
  <dcterms:created xsi:type="dcterms:W3CDTF">2024-09-22T11:53:58Z</dcterms:created>
  <dcterms:modified xsi:type="dcterms:W3CDTF">2024-09-22T11:54:00Z</dcterms:modified>
</cp:coreProperties>
</file>