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DB2594-FD5B-4FDA-AB1E-F3BDF378A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54EDFB-017C-410E-8D30-FFED8AD41F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5D8A23-F797-4D01-B7B2-5BF82994B2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15CF2E-8B34-4937-8D79-BBF4794352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D866E7-D829-4158-B74D-8264371A48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E623B1-76A1-41F3-8F21-DF75CBED3E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F0437B-AE74-4DEB-879E-0F95A0B2B2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883C14-6295-48BE-B217-70D4726E4C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9C9113-6687-4910-A755-F15E7E92AE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C02822-C15F-46DB-BACF-4F3C105E60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C61110-91F3-441C-BE91-4FE5DA5C32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210400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关爱保护未成年人主题班会品课件</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2024-01-24</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关爱保护未成年人背景与意义</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家庭、学校、社会角色与责任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心理健康与情感关怀策略</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防范欺凌、暴力及网络安全问题探讨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实践活动设计与组织实施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总结回顾与展望未来发展</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关爱保护未成年人背景与意义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学习压力、人际关系等导致的心理问题日益突出。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心理健康问题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8083" r="18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网络安全问题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3375" r="13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家庭教育缺失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不良信息、网络欺凌等对未成年人造成潜在威胁。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部分家庭对子女教育重视不足，缺乏有效引导和陪伴。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未成年人现状及面临问题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相关地方性法规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结合当地实际情况，制定具体保护措施和办法。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《中华人民共和国未成年人保护法》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保障未成年人合法权益，促进未成年人全面发展。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《预防未成年人犯罪法》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加强预防未成年人犯罪工作，保障未成年人身心健康。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关爱保护未成年人政策与法规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良好的成长环境有助于未成年人形成健全的人格和健康的心理。</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促进身心健康发展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通过教育和引导，增强未成年人自我防范意识和能力。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提高自我保护能力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全社会共同关注未成年人成长，为其营造安全、和谐的成长环境。</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营造和谐社会氛围</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培养健康成长环境重要性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家庭、学校、社会角色与责任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1609" b="2160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503" b="2750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家庭教育与监护职责</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家庭教育的重要性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家庭是孩子成长的第一个课堂，家长是孩子的第一任老师，家庭教育对孩子的性格、价值观和行为习惯的形成具有重要影响。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家长监护职责</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家长应当承担起对孩子的监护职责，关注孩子的身心健康，提供良好的生活和学习环境，引导孩子树立正确的世界观、人生观和价值观。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家庭教育的原则</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家庭教育应当遵循科学性、民主性、平等性、一致性等原则，注重培养孩子的独立性、自主性、创造性和责任感。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6875" r="68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学校是未成年人成长的重要场所，承担着传授知识、培养能力、塑造品德等多重任务。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学校教育的角色</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未成年人处于身心发展的关键时期，容易受到各种因素的影响，产生心理问题。学校应当提供心理辅导服务，帮助学生解决心理困扰，增强心理素质。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心理辅导的重要性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学校应当与家庭密切合作，共同关注孩子的成长，及时发现和解决孩子的问题。同时，学校也应当为家长提供教育指导和支持。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学校与家庭的合作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学校教育及心理辅导作用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2906" r="12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社会环境对未成年人的影响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社会环境对未成年人的成长具有重要影响，良好的社会环境可以为未成年人提供健康的成长空间和正确的价值导向。</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社会舆论的引导</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社会舆论对未成年人的价值观和行为习惯的形成具有重要影响。应当积极引导社会舆论，传播正能量，为未成年人营造健康向上的社会氛围。</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社会各界的责任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政府、企业、社会组织等社会各界都应当承担起关爱保护未成年人的责任，共同为未成年人营造良好的成长环境。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社会环境营造与舆论引导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心理健康与情感关怀策略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7458" b="1745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让学生了解心理健康的基本定义，认识到心理健康对个人成长的重要性。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讲解心理健康概念和重要性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通过案例分享，让学生了解常见的心理问题如焦虑、抑郁等，并学习相应的应对和调节方法。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分析常见心理问题及应对方法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教授学生一些简单的心理自助技巧，如深呼吸、冥想等，帮助他们缓解压力和不良情绪。</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传授心理自助技巧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心理健康知识普及教育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培养学生的倾听能力，学会倾听他人的感受和想法，并给予理解和支持。</a:t>
            </a:r>
          </a:p>
        </p:txBody>
      </p:sp>
      <p:pic>
        <p:nvPicPr>
          <p:cNvPr id="6" name="Picture 6"/>
          <p:cNvPicPr>
            <a:picLocks noChangeAspect="1"/>
          </p:cNvPicPr>
          <p:nvPr/>
        </p:nvPicPr>
        <p:blipFill>
          <a:blip r:embed="rId2"/>
          <a:srcRect l="10708" r="10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倾听与理解</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鼓励学生表达对他人的关心和支持，通过言语、行动等方式传递正能量。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表达关心与支持</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1917" b="11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为学生提供情感宣泄的途径，如心理咨询、写日记等，帮助他们释放内心的压力和情绪。</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提供情感宣泄途径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情感关怀技巧和方法分享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https://d.book118.com/938021040011006034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2024-09-12T06:17:04.739</cp:lastPrinted>
  <dcterms:created xsi:type="dcterms:W3CDTF">2024-09-11T22:17:04Z</dcterms:created>
  <dcterms:modified xsi:type="dcterms:W3CDTF">2024-09-11T22:17:06Z</dcterms:modified>
</cp:coreProperties>
</file>