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C8977-B12C-47E0-8761-D5679882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57DB3-94E2-4779-8E95-DB7C93C87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E0DE8-ADC5-4C71-B90F-2C9FB7AB0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BDBC0-23F4-4D5F-98E9-8F5C01D6C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56E17-D046-49B4-8D25-832F8DFC1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E56D3-969A-42CA-8578-BE6BF7DD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EE36B8-835F-4B18-8645-408AF106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58E35-FF97-4A93-90D5-6D7C2DD1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E234F-E546-4798-93B7-A9BB6E0F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3847A-2601-4D14-A48E-0895B285E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13144-069B-413A-8484-3F51CA5A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105205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1830001" y="2864162"/>
            <a:ext cx="8533200" cy="71558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关于持续膀胱冲洗的相关知识</a:t>
            </a:r>
            <a:r>
              <a:rPr lang="en-US" altLang="zh-CN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持续膀胱冲洗的适应症与禁忌症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持续膀胱冲洗的操作流程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持续膀胱冲洗的并发症及预防措施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预防尿路感染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治疗膀胱疾病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通过持续膀胱冲洗，可以清除膀胱内的细菌、炎症分泌物等，有效预防尿路感染的发生。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对于某些膀胱疾病，如膀胱炎、膀胱结石等，持续膀胱冲洗可以辅助治疗，缓解症状。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在泌尿外科手术前，进行持续膀胱冲洗可以清洁膀胱，减少术中感染的风险。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膀胱冲洗的定义和分类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膀胱冲洗是指通过导管向膀胱内注入冲洗液，然后排出冲洗液和膀胱内容物的过程。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根据冲洗液的不同，膀胱冲洗可分为生理盐水冲洗、药物冲洗等。根据冲洗方式的不同，可分为间歇性冲洗和持续冲洗。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持续膀胱冲洗的适应症与禁忌症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长期留置导尿管的患者，为预防尿路感染和膀胱结石的形成。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膀胱手术后，为预防血块形成及堵塞导尿管。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前列腺电切术后，为预防出血和感染。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神经源性膀胱，为保持尿液引流通畅，防止感染。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急性膀胱炎、尿道炎等尿路感染性疾病。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急性膀胱炎、尿道炎等尿路感染性疾病。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急性膀胱炎、尿道炎等尿路感染性疾病。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急性膀胱炎、尿道炎等尿路感染性疾病。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持续膀胱冲洗的操作流程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了解患者的病情、膀胱容量、有无过敏史等相关信息。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确保操作环境清洁、安静，温度适宜。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准备膀胱冲洗器、冲洗液、无菌手套、消毒棉球、一次性尿袋等所需物品。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用物准备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82" r="305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常用冲洗液包括生理盐水、呋喃西林溶液等，需根据患者病情和医嘱进行选择。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冲洗液种类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按照医嘱和药物说明书准确配制冲洗液，注意无菌操作。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冲洗液的选择与配制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https://d.book118.com/938021052055006037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2024-09-17T05:38:02.787</cp:lastPrinted>
  <dcterms:created xsi:type="dcterms:W3CDTF">2024-09-16T21:38:02Z</dcterms:created>
  <dcterms:modified xsi:type="dcterms:W3CDTF">2024-09-16T21:38:04Z</dcterms:modified>
</cp:coreProperties>
</file>