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E3724-7F0E-4AA5-A8AD-88E82B460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B74EF-9562-4DD4-8C39-06AE0F895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80380-7525-4098-81CA-078BCBC5D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C3183-B5E3-403A-A14E-9524BD745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1CBBA-4982-4C73-BFD8-E509CA3C0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8E5A04-A146-45B3-B0A1-F39C3FF22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994FD-4CA2-43D0-8C5B-4B4BF80E3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C5783-0A1A-45C3-8C7C-019EB84B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960E5-C34D-4104-A7A6-A40AD862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701AD-9249-432E-8990-BE131C7D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D2494-3A2A-4FE6-B497-AA447DE1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106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呼吸道疾病的护理原则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呼吸道疾病常见护理措施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呼吸道疾病患者的日常护理建议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呼吸道疾病护理的未来发展方向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03" r="287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呼吸道疾病是指影响人体呼吸系统的各类疾病的总称，主要涉及鼻腔、咽喉、气管、支气管和肺部等部位。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呼吸道疾病可分为上呼吸道感染、下呼吸道感染等类型，其中下呼吸道感染包括支气管炎、肺炎等。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12" r="1601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咳嗽是呼吸道疾病的常见症状，通常伴随着痰液的分泌。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患者可能会感到呼吸急促、胸闷等症状。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部分呼吸道疾病患者会出现发热，通常为低热或中高热。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部分患者可能会出现胸痛，尤其是在深呼吸或咳嗽时。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严重影响生活质量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呼吸道疾病可能导致患者长期咳嗽、呼吸困难等症状，影响日常生活和工作。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呼吸道疾病可能引发其他并发症，如心脏疾病、肺部感染等。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部分严重呼吸道疾病，如重症肺炎等，可能导致患者死亡。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部分呼吸道疾病具有传染性，如流感、肺结核等，可能造成社会传播。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定期开窗通风，保持室内空气新鲜，减少病菌密度。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854" r="258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呼吸道湿化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00" b="147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鼓励患者多饮水，协助排痰，避免痰液滞留。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使用加湿器或在病房放置水盆，保持室内湿度适中，有利于痰液排出。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加强手卫生，遵循清洁和消毒规范，减少病菌传播。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减少交叉感染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对疑似或确诊患者采取隔离措施，佩戴口罩、手套等防护用品。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隔离与防护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遵医嘱使用抗生素，避免滥用和耐药性的产生。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合理使用抗生素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预防和控制感染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密切监测患者的呼吸频率、体温、咳嗽等症状，及时发现异常情况。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详细记录护理操作、病情变化及护理措施，为医生提供参考依据。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292" b="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发现患者病情恶化或出现并发症时，及时向医生汇报并采取相应措施。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及时汇报病情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向患者及家属介绍呼吸道疾病的相关知识，提高自我保健意识。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关注患者的情绪变化，给予关心和支持，缓解焦虑和恐惧。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指导生活方式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指导患者保持良好的作息和饮食习惯，增强免疫力，促进康复。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42" r="15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呼吸道疾病常见护理措施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https://d.book118.com/938021064021006024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2024-08-31T01:22:51.273</cp:lastPrinted>
  <dcterms:created xsi:type="dcterms:W3CDTF">2024-08-30T17:22:51Z</dcterms:created>
  <dcterms:modified xsi:type="dcterms:W3CDTF">2024-08-30T17:22:53Z</dcterms:modified>
</cp:coreProperties>
</file>