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8ED268-6FAC-4267-9891-D932FFEC9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44D5D0-963D-4CE6-B1AC-F3C9928F16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6ED746-13E8-452C-8BA8-B0293DD33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6CD0CB-AD77-481A-B713-8921CBF81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5B877B-4769-49C3-80FE-66D969A8B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946CDE-28BA-4599-AC92-3731A6836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329E3D-B620-4BE9-B16A-9191A4E9C9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7FFDD5-6BE4-4CA4-900F-6580E8AAC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7CA9AC-22F1-41CE-BC96-1FD20A2CB0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8D5AA0-E97E-4A54-87D4-7E19798AF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C4FE06-470D-4F91-9990-41F9C5137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2206612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勤学苦练创造美好未来学习总结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勤学苦练的重要性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学习过程中的挑战与困难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如何克服学习中的困难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勤学苦练带来的收获与成果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如何将勤学苦练的精神应用于未来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在当今快速发展的社会中，持续学习是每个人不断提升自我、实现价值的关键。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强调学习的重要性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应对未来挑战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推广学习文化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958" b="12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通过学习，我们可以更好地应对未来的不确定性，把握机遇，实现个人和组织的成长。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建立一个倡导终身学习、鼓励知识分享和创新的文化，对个人和组织的发展至关重要。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简要介绍在学习的过程中所涵盖的知识领域和技能。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学习内容概述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分享在学习过程中采用的有效方法和策略，如主动学习、合作学习、在线学习等。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学习方法和策略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展示通过学习所取得的成果，如知识体系的完善、技能的提升、问题的解决等，并分享学习带来的启发和收获。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学习成果和收获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阐述未来的学习计划和目标，以及如何将所学应用于实践，持续学习和成长。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未来学习计划和展望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勤学苦练的重要性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通过持续学习和不断积累，可以掌握更多的知识和技能，提升个人的认知水平和专业素养。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增强知识储备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勤学苦练有助于培养逻辑思维、创新思维和批判性思维，使个人能够更好地分析和解决问题。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提高思维能力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通过大量的练习和实践，可以将学到的知识和技能转化为实际能力，提高个人的实践能力和操作技能。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增强实践能力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提升个人能力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勤学苦练强调持之以恒、坚持不懈的努力，有助于培养个人的勤奋刻苦品质。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勤奋刻苦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通过自我约束和管理，克服懒惰和拖延，勤学苦练有助于培养个人的自律自强品质。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自律自强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在面对困难和挫折时，勤学苦练强调不屈不挠、迎难而上的精神，有助于培养个人的坚韧不拔品质。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坚韧不拔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培养良好品质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通过勤学苦练，个人可以不断提升自己的竞争力和综合实力，为实现人生目标打下坚实的基础。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明确目标方向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勤学苦练有助于个人明确自己的目标和方向，避免盲目和浪费时间。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拓展发展空间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勤学苦练有助于个人不断拓展自己的知识领域和技能范围，为未来的发展开拓更广阔的空间。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2500" b="125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实现人生目标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学习过程中的挑战与困难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691" r="269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学习方法不当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缺乏有效的学习策略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没有制定明确的学习计划，只是盲目地读书或做题，导致效率低下。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笔记和复习方法不佳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不会做有效的笔记，或者复习时只是简单地重复阅读，没有深入思考和理解。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学习资源利用不足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没有充分利用各种学习资源，如教材、参考书、网络课程等，限制了学习效果的提升。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缺乏时间管理技巧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没有掌握有效的时间管理技巧，如番茄工作法、时间矩阵等，无法高效地利用时间。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学习计划不周详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没有制定详细的学习计划，导致时间分配不合理，重要和非重要任务混淆。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拖延症影响效率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习惯性地拖延学习任务，导致时间浪费，无法在规定时间内完成学习目标。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时间管理不合理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缺乏坚持和毅力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遇到困难和挫折时容易放弃，缺乏持之以恒的毅力和决心。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没有养成良好的学习习惯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没有养成良好的学习习惯，如定时复习、早睡早起等，影响了学习效果和身体健康。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容易受到诱惑和干扰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在学习过程中容易受到手机、游戏等诱惑的干扰，导致注意力不集中。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缺乏自律和毅力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https://d.book118.com/938022066127006032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2024-09-10T11:42:29.895</cp:lastPrinted>
  <dcterms:created xsi:type="dcterms:W3CDTF">2024-09-10T03:42:29Z</dcterms:created>
  <dcterms:modified xsi:type="dcterms:W3CDTF">2024-09-10T03:42:32Z</dcterms:modified>
</cp:coreProperties>
</file>