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C7B243-A258-4D23-89A2-494BF5288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947A4-0A56-474A-897A-B7E341DC4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C78AD1-5D64-4A51-BE51-4AF3DF112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4812ED-1A37-458B-9E3E-76E3F918B1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A33777-C952-4C77-8D47-62193CBA89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D3361F-82D1-4E1D-B167-430474E560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556A7-7AA2-4097-9DDF-1CD60C4E56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70A6E-97B8-4365-A2C0-543E8ED19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3D0BB4-D4FD-453F-AD71-25C3EB56D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821794-C2B4-4263-83F6-A9BE2608E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188D8-364C-4465-8AB5-A3F78CFEA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2403600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产业发展指导员工作总结报告</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汇报人：&lt;XXX&gt;</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工作内容总结</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工作成果展示</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工作反思与展望</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结语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本工作总结报告旨在全面回顾产业发展指导员在过去一年中的工作成果，分析存在的问题和不足，并提出改进措施，为今后的工作提供参考和借鉴。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随着国家对产业发展的重视程度不断提高，产业发展指导员作为推动产业转型升级的重要力量，其工作成果对于地区经济发展具有重要意义。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自我评估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产业发展指导员在工作中表现出了较高的专业素养和责任心，但在沟通协调、资源整合等方面仍有提升空间。</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工作内容概述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产业发展指导员主要负责制定产业发展规划、指导企业转型升级、组织产业交流合作、提供政策咨询等工作。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重点成果</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在过去一年中，产业发展指导员在推动产业集聚、培育新动能、优化营商环境等方面取得了显著成果。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遇到的问题和解决方案</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在工作中遇到了一些问题和挑战，如企业转型升级困难、政策落地不到位等，通过加强与企业沟通、加大政策宣传力度等方式，有效解决了问题。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工作总结概述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工作内容总结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产业调研与分析</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调研产业发展现状</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通过实地走访、问卷调查等方式，收集产业相关数据和信息，了解产业发展现状和趋势。</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分析产业发展问题</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针对收集到的数据和信息，分析产业发展中存在的问题和瓶颈，提出相应的解决方案和建议。</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制定产业发展规划</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根据调研和分析结果，制定产业发展规划，明确产业发展目标和重点任务，为政府和企业提供决策参考。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宣传产业政策</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通过各种渠道和平台，宣传产业政策，提高企业对政策的认知度和执行力。</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协助企业申请政策支持</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协助企业申请国家、地方产业政策支持，推动政策落地实施。</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解读国家产业政策</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及时跟踪和解读国家产业政策，为企业提供政策咨询和指导服务。</a:t>
            </a:r>
          </a:p>
        </p:txBody>
      </p:sp>
      <p:pic>
        <p:nvPicPr>
          <p:cNvPr id="8" name="Picture 8"/>
          <p:cNvPicPr>
            <a:picLocks noChangeAspect="1"/>
          </p:cNvPicPr>
          <p:nvPr/>
        </p:nvPicPr>
        <p:blipFill>
          <a:blip r:embed="rId2"/>
          <a:srcRect l="12500" r="1250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政策解读与宣传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通过与企业沟通交流，了解企业在生产经营中遇到的问题和困难，为企业提供解决方案和建议。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了解企业需求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提供咨询服务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377" r="1137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指导企业转型升级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170" r="2417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为企业提供产业发展相关的咨询服务，帮助企业解决实际问题。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引导企业进行技术改造、产品升级和模式创新，推动企业转型升级。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企业服务与指导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根据产业发展需要，组织各类培训活动，提高企业和人员的专业素质和能力。</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组织培训活动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组织产业相关的交流活动，促进企业之间的合作与交流，推动产业协同发展。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举办交流活动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参与国际产业交流活动，引进先进技术和管理经验，提升产业国际竞争力。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参与国际交流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培训与交流活动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工作成果展示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https://d.book118.com/938024036002006035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2024-09-13T15:28:31.251</cp:lastPrinted>
  <dcterms:created xsi:type="dcterms:W3CDTF">2024-09-13T07:28:31Z</dcterms:created>
  <dcterms:modified xsi:type="dcterms:W3CDTF">2024-09-13T07:28:33Z</dcterms:modified>
</cp:coreProperties>
</file>