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CF763-4258-405C-8277-59784E871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66A65-8585-4F05-A533-4216E60B7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5890D-2E0A-4CB3-B4F7-CE5A0EFCE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DB14C-8E2D-4846-96A0-6FDAB0A86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90AB60-7D4C-49C8-BEE3-D3B505B47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87C614-7E3F-45EF-A33B-E4AB872AB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7E4704-90BD-4F1B-BB9E-77DA4D90F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2AFDA-6DB0-48A0-BFC6-0D803837D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D31FB-567A-4CE9-AC07-2A0778B08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25A51-B158-4CA4-AFFD-9E771B1EA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0D932-F581-445A-A0B6-0BFF1D7F2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240430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实践调研报告方法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实践调研报告概述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确定调研主题与目标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选择调研方法与工具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撰写调研报告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实践调研报告的应用与价值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实践调研报告概述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实践调研报告是一种基于实地考察、观察和调查的综合性研究报告，旨在通过对实际情况的深入了解和分析，为决策提供科学依据。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实践调研报告的主要目的是通过对实际问题的深入研究，发现问题、分析原因，并提出相应的解决方案，以推动实践工作的改进和创新。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描述性调研报告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通过对特定对象或现象的描述和分析，了解其基本情况和发展趋势。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因果性调研报告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探究事物之间的因果关系，解释现象发生的原因和机制。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预测性调研报告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基于已有的数据和信息，对未来趋势进行预测和分析。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调研报告的类型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确定调研目标和主题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明确调研的目的、对象和范围，选择合适的主题和切入点。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设计调研方案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制定详细的调研计划，包括调查方法、样本选择、数据采集和分析等。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实施调研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按照计划进行实地考察、问卷调查、访谈等，收集相关数据和信息。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对收集到的数据和信息进行整理、筛选、分类和统计分析。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撰写报告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根据分析结果，撰写内容完整、条理清晰、逻辑严谨的调研报告。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报告审核与修改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对报告进行多次审核和修改，确保内容准确、语言规范、格式美观。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调研报告的撰写步骤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确定调研主题与目标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调研主题应与实际工作或研究需求密切相关，具有实际意义和应用价值。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主题相关性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调研主题应明确具体，避免过于宽泛或模糊，以确保调研的针对性和可操作性。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主题明确性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在确定调研主题时，应考虑其是否具有创新性，能否为相关领域带来新的思考和启示。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主题创新性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确定调研主题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目标可行性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调研目标应具有可行性，考虑到资源、时间和技术等方面的限制，确保目标能够实现。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目标明确性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调研目标应明确具体，能够清晰地表达出调研所要解决的问题或所要实现的目的。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目标可衡量性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调研目标应具有可衡量性，能够通过一定的指标或标准来评估调研结果的成效。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设定调研目标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根据调研目标和主题，合理确定调研的范围和边界，避免过于宽泛或狭隘。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范围合理性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对象代表性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对象多样性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88" r="1508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选择具有代表性的调研对象，以确保调研结果能够反映总体情况，提高结果的可靠性。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在选择调研对象时，应考虑其多样性，以避免单一群体或个体的偏见和误差。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确定调研范围与对象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选择调研方法与工具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24" r="219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通过设计结构化的问卷，收集大量受访者的意见和数据，进行定量分析。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调查问卷法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内容分析法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通过控制某些变量进行实验，观察实验前后受访者的变化，以推断因果关系。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通过实地观察受访者的行为、态度和环境，收集第一手资料，并进行定量分析。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对文本、图片、音频、视频等资料进行定量分析，提取主题、关键词等。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定量调研方法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通过与受访者进行深入交流，了解其观点、态度和行为。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焦点小组法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组织一组受访者进行讨论，引导他们分享观点和经验。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参与观察法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深入到受访者的生活或工作中，观察其行为、态度和环境。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案例研究法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对特定个体或组织进行深入剖析，了解其发展历程、现状和未来趋势。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定性调研方法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https://d.book118.com/938024043002006035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2024-09-13T15:28:32.692</cp:lastPrinted>
  <dcterms:created xsi:type="dcterms:W3CDTF">2024-09-13T07:28:32Z</dcterms:created>
  <dcterms:modified xsi:type="dcterms:W3CDTF">2024-09-13T07:28:34Z</dcterms:modified>
</cp:coreProperties>
</file>