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7EACA-64E3-415F-99A9-82A3A1C75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8B15F-6F1A-4786-A1A6-289E664E9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B8F64-B3E2-4312-9BE4-205344396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63E59-492F-4E8B-8822-DE3919600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7A5B54-DD2E-450F-8A08-60A194364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F0DB3D-39FC-4EC1-BDF1-1542B1DAF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345964-66D5-41C0-881F-0E089808A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25FAF-3A0D-4509-8BE3-6A41CDEDE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C6236-CA3D-457F-9BC2-4B2386974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996F1-9DAE-4252-8453-030D40072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432BB-663F-4B87-89CD-A28432E9B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24050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教师随笔感言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教育之路的启航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教育教学中的点滴感悟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与学生共同成长的快乐时光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教育过程中的挑战与应对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对未来教育事业的展望与期许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教育之路的启航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43" r="64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激动与期待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当我第一次走进教室，面对学生们明亮的眼睛，我感受到了肩上的重任和无比的激动。我期待与他们共同成长，探索知识的海洋。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挑战与适应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教学过程中，我遇到了许多挑战，如如何激发学生的学习兴趣、如何与他们有效沟通等。通过不断摸索和尝试，我逐渐找到了自己的教学风格和方法。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与学生们的相处中，我收获了无尽的欢笑和珍贵的师生情谊。同时，我也在不断反思和改进中成长，逐渐成为了一名更加成熟和自信的教师。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初为人师的心路历程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我坚信每个学生都是独特的个体，教育应该关注他们的全面发展，激发他们的潜能和创造力。我努力营造一个充满关爱、尊重和鼓励的学习环境。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教育理念的形成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为了实现教育理想，我不断尝试和改进教学方法。我注重培养学生的自主学习能力和批判性思维，引导他们发现问题、解决问题并表达自己的想法。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教育方法的探索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在教学过程中，我不断反思自己的教育实践，总结经验教训，寻找更好的教育方法和策略。我相信只有不断反思和改进，才能不断进步。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教育实践的反思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教育理想的树立与实践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教育是一个不断发展的领域，我深知作为一名教师必须保持持续学习的态度。我积极参加各种教育培训和学术研讨会，不断更新自己的知识和教育观念。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542" r="10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我坚持对自己的教学实践进行反思和总结，发现其中的不足和问题，并寻找改进的方法。通过反思实践，我不断优化自己的教学策略，提高教学效果。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我始终追求卓越的教学品质和教育成果。我鼓励学生勇于挑战自己，超越自我，同时也以身作则，不断挑战自己的教育能力和专业素养。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不断学习与成长的自我要求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教育教学中的点滴感悟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每个学生都是独特的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每个学生都有自己的学习风格、兴趣点和擅长的领域，作为教师，我们需要充分了解每个学生，以便为他们提供最适合的教学方法和资源。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针对不同学生的需求，我们可以采用个性化的教学策略，如分层教学、小组合作、一对一辅导等，以确保每个学生都能得到适当的关注和支持。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关注学生的情感需求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除了学术方面的需求，学生还有情感上的需求。作为教师，我们需要关注学生的情感变化，提供必要的支持和关爱，帮助他们建立积极的学习态度和自信心。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因材施教，关注个体差异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5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创新教学方法，激发学生兴趣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采用互动式教学方式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互动式教学可以让学生更加积极地参与到课堂中来。我们可以通过组织小组讨论、角色扮演、案例分析等活动，鼓励学生积极参与并发表自己的观点。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引入新颖的教学元素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为了激发学生的学习兴趣，我们可以引入新颖的教学元素，如使用多媒体教学资源、组织实地考察、邀请行业专家进行讲座等。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培养学生的实践能力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除了传授知识外，我们还需要培养学生的实践能力。通过组织实验、项目设计、社会实践等活动，学生可以将所学知识应用到实际中，提高自己的实践能力和解决问题的能力。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培养学生的自主学习与合作能力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自主学习能力是学生终身学习的关键。我们可以通过设置明确的学习目标、提供丰富的学习资源、引导学生制定学习计划等方法，帮助学生培养自主学习能力。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培养学生的合作能力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合作能力在当今社会变得越来越重要。我们可以通过组织小组活动、团队项目等方式，鼓励学生学会与他人合作、分享资源、共同解决问题。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培养学生的批判性思维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批判性思维有助于学生更好地理解和应用所学知识。我们可以通过引导学生对所学知识进行反思、评价作者观点、提出个人见解等方式，帮助学生培养批判性思维。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培养学生的自主学习能力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与学生共同成长的快乐时光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https://d.book118.com/938024050032006044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2024-09-24T04:02:16.253</cp:lastPrinted>
  <dcterms:created xsi:type="dcterms:W3CDTF">2024-09-23T20:02:16Z</dcterms:created>
  <dcterms:modified xsi:type="dcterms:W3CDTF">2024-09-23T20:02:18Z</dcterms:modified>
</cp:coreProperties>
</file>