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70682-E06A-491D-8F24-A9A9C244A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972442-974E-4FB7-A602-72141DCB6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4A242-69CE-4D2D-8ED4-8012F4D6D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02F2A-4B54-4912-AFC2-05B6D7D72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A46972-8D18-4A75-A24F-FF39D6B85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E9C322-0E80-4A6E-A6B9-B0A727801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7D7FFC-7EE1-4E87-91B9-00D333C36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BE370-A7C5-45F1-8750-D961788C6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9DA629-2AFC-4D42-9C29-8B76E4EAD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282F9-726C-43C3-8020-513044E33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5A3DE-3C58-4C58-8380-760D7BC49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24111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2024年紫外分析仪项目实施方案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技术方案与原理介绍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设备选型与配置计划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生产工艺流程设计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安全生产与环境保护要求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项目进度管理与资源保障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20" b="22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840" b="48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紫外分析仪市场需求分析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市场需求概述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随着环保意识的提高和工业生产的需求，紫外分析仪在环境监测、水质检测、食品安全等领域具有广泛应用前景。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竞争态势分析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当前市场上紫外分析仪品牌众多，竞争激烈，但高端市场仍被国外品牌占据，国内品牌需提升技术水平和品牌影响力。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客户对紫外分析仪的精度、稳定性、操作便捷性等方面有较高要求，且对售后服务和技术支持较为关注。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通过本项目研发，攻克紫外分析仪核心技术，提升国产紫外分析仪的性能和质量。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突破技术瓶颈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拓展应用领域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开发适用于不同行业和领域的紫外分析仪，满足多元化市场需求。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打造具有自主知识产权的高端紫外分析仪品牌，提升国内品牌在国际市场的竞争力。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项目研发目的及意义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781" r="25781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形成具有自主知识产权的紫外分析仪核心技术，包括光学系统、电子控制系统、软件算法等方面的创新。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技术成果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开发出多款高性能、高质量的紫外分析仪产品，满足不同客户需求。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产品成果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提升国产紫外分析仪在市场上的占有率和品牌影响力，实现进口替代和出口创汇。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市场效益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推动环保、水质检测、食品安全等领域的技术进步和产业升级，保障人民群众的健康和安全。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社会效益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预期成果与效益评估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技术方案与原理介绍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559" r="1955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353" r="2235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紫外分析仪技术原理简述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紫外分析仪基于物质对紫外光的吸收、反射和荧光特性进行分析。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通过紫外光源发出特定波长的紫外光，照射到被测物质上。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物质吸收紫外光后，会呈现出特定的光谱特征，包括吸收峰、反射峰和荧光峰等。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通过分析这些光谱特征，可以推断出物质的成分、结构和性质等信息。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难题一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紫外光源的稳定性和寿命问题。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采用高品质紫外LED光源，优化散热设计和驱动电路，提高光源的稳定性和寿命。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难题二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微弱信号检测与放大技术。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采用高灵敏度光电探测器，结合锁相放大器和数字滤波技术，提高信号检测精度和稳定性。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难题三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光谱分辨率和测量精度问题。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优化光学系统设计和光谱数据处理算法，提高光谱分辨率和测量精度。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关键技术难题及解决方案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采用新型紫外LED光源，具有更高的发光效率和更长的使用寿命。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技术创新点及优势分析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创新点一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提高了仪器的可靠性和稳定性，降低了维护成本。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引入微弱信号检测与放大技术，提高了仪器的灵敏度。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能够检测到更低浓度的物质，扩展了仪器的应用范围。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优化光学系统设计和光谱数据处理算法，提高了仪器的测量精度。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创新点三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能够提供更准确的分析结果，满足了高端用户的需求。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设备选型与配置计划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用于产生和控制紫外线，具备高精度波长调节和稳定的光源输出功能。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紫外分析仪主机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包括样品台、旋转装置等，用于放置和处理待测样品，确保测量准确性和可重复性。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样品处理装置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包括光电探测器、信号放大器、数据处理单元等，用于接收和转换紫外光信号，并进行数据分析和处理。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检测系统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如冷却系统、防尘罩等，用于保障设备的正常运行和使用寿命。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辅助设备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主要设备类型及功能介绍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设备价格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市场口碑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设备选型依据及性价比评估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优先选择具备高精度、高稳定性、高可靠性的设备，以满足项目实施需求。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考虑设备供应商的售后服务和技术支持能力，确保设备使用过程中的问题能够及时得到解决。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在满足性能需求的前提下，进行价格比较和性价比评估，选择性价比较高的设备。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参考同类设备的市场口碑和用户评价，选择口碑较好的品牌和型号。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根据项目实施需求选择合适的型号和规格，预算约占总设备费用的50%。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紫外分析仪主机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样品处理装置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检测系统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辅助设备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根据样品类型和数量选择合适的装置，预算约占总设备费用的20%。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选择高精度、高灵敏度的检测系统，预算约占总设备费用的25%。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根据实际需要选择必要的辅助设备，预算约占总设备费用的5%。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设备配置清单及预算安排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生产工艺流程设计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原材料准备包括采购优质紫外光源、光学元件、电子元件等，确保产品质量和性能。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零部件加工环节采用先进的机械加工设备和精密测量仪器，确保零部件尺寸精度和互换性。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质量检测环节严格按照国家标准和行业标准进行，确保产品符合相关质量要求。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装配调试环节采用模块化设计理念，提高装配效率和调试成功率。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紫外分析仪项目生产工艺流程主要包括原材料准备、零部件加工、装配调试、质量检测等环节。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生产工艺流程概述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紫外光源的选型与采购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选用性能稳定、寿命长的紫外光源，与可靠供应商建立长期合作关系，确保光源质量和供应稳定性。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电子控制系统的设计与调试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设计稳定可靠的电子控制系统，实现紫外光源的精确控制和信号采集处理，提高产品智能化水平。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整机装配与调试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严格按照装配工艺流程进行整机装配，确保各部件安装正确、紧固可靠；调试过程中对各功能模块进行全面检查，确保产品性能稳定可靠。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光学元件的加工与装配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采用高精度光学加工设备和装配工艺，确保光学元件的透光性、反射性等性能指标达到设计要求。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关键工艺环节说明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推广模块化设计理念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在产品设计阶段推广模块化设计理念，将产品划分为若干个功能模块进行独立设计和制造，便于后期产品升级和维护。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引入自动化生产线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通过引入自动化生产线，实现原材料自动上料、零部件自动加工、装配自动完成等生产环节的自动化，提高生产效率和产品质量稳定性。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加强质量检测与控制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建立完善的质量检测体系，加强原材料入库检验、过程质量控制和成品出厂检验等环节，确保产品质量符合相关标准和客户要求。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优化生产布局与物流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合理规划生产布局，实现原材料、半成品、成品等物料的顺畅流转；加强与供应商、客户的沟通协调，优化物流配送方案，降低物流成本。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工艺流程优化措施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https://d.book118.com/938024111135006036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138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2024-09-16T10:53:50.214</cp:lastPrinted>
  <dcterms:created xsi:type="dcterms:W3CDTF">2024-09-16T02:53:50Z</dcterms:created>
  <dcterms:modified xsi:type="dcterms:W3CDTF">2024-09-16T02:53:52Z</dcterms:modified>
</cp:coreProperties>
</file>