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924B8-2809-4443-9DAD-372107E5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4B47F-0B63-4BF4-8879-E2F2B862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A47FA-D675-4419-A7DA-779FC0157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5DD0A-B2F0-48CE-8E22-985A83B1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961AB-BF26-4347-90A2-4AAA7E958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7F95A-61F1-4AD6-93B9-F2C5AD76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8C2E1-B81B-46B8-99A7-274C7A98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DEAF2-9F8C-4257-8F8C-922CCD56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191E4-E6D3-4F87-A2A4-B44DE832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C201B-F3AC-4293-8C3C-FFD3F378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C2F0B-9DDB-46F2-B5A0-1BDA367E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511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内痔套扎护理查房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套扎术介绍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内痔套扎手术过程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内痔套扎护理查房内容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内痔套扎术的并发症及预防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内痔套扎术的康复与护理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套扎术介绍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套扎术的定义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套扎术通常适用于内痔和混合痔的治疗，尤其是针对出血、脱出等症状的内痔患者。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套扎术是一种治疗痔疮的手术方法，通过使用特殊的套扎器械将痔疮根部套扎起来，使痔疮缺血坏死并脱落。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04" b="130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套扎术的原理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套扎术的原理是通过机械作用，使痔疮根部受到压迫，阻断痔疮的血液供应，导致痔疮缺血坏死并脱落。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在套扎过程中，患者通常不会感到疼痛，因为手术是在肛门镜下进行的，不需要切开皮肤。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00" b="133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套扎术的优点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由于套扎术创伤小，术后恢复较快，患者可以较快地恢复正常生活和工作。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相对于传统手术，套扎术不容易复发，因为它是直接针对痔疮根部进行治疗。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套扎术通常不需要住院治疗，患者可以在门诊完成手术并回家休养。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由于手术创伤小，术后疼痛较轻，患者可以较快地恢复日常活动。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不易复发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无需住院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内痔套扎手术过程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383" r="1738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对患者进行全面的身体检查，评估其是否适合进行内痔套扎手术。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在手术前，患者需要清洁肠道，通常通过灌肠或口服泻药进行。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向患者详细解释手术过程和预期效果，减轻其紧张和焦虑情绪。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确保患者了解手术风险并同意进行手术。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根据患者的具体情况，选择适当的麻醉方式，如局部麻醉或全身麻醉。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使用肛门镜找到内痔，通过套扎器将内痔套扎起来，阻断其血液供应，使其逐渐萎缩。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在手术过程中，确保有效止血，并对其他可能存在的痔疮进行处理。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手术结束后，对手术部位进行检查，确保手术效果和患者的安全。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根据患者的疼痛程度，给予适当的止痛治疗。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指导患者在手术后适当休息，逐渐恢复日常活动。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指导患者进行合理的饮食调整，避免刺激性食物和饮料。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密切观察患者情况，预防和处理可能出现的并发症，如出血、感染等。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内痔套扎护理查房内容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https://d.book118.com/938025117022006030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2024-09-06T08:24:17.477</cp:lastPrinted>
  <dcterms:created xsi:type="dcterms:W3CDTF">2024-09-06T00:24:17Z</dcterms:created>
  <dcterms:modified xsi:type="dcterms:W3CDTF">2024-09-06T00:24:19Z</dcterms:modified>
</cp:coreProperties>
</file>