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8809E-206A-4831-A711-662EF1C2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5B560-B87B-4E2D-851B-86DA04E0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644D4-7C6B-44E6-AD8B-7201DF81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D7A1B-3D40-4852-919D-E217C0B6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8B971-07DF-408D-8E96-C40F7E00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2B15C-84C9-4CED-BDEB-7F22179F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2B674-80BD-4CC7-9858-5B7EB76D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7FADE-7CD7-46D5-8EB7-3C11EB4FA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A8754-7EC1-4AF4-AFA4-97FDE707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84BD7-1C63-4748-B1CA-2C50E2B0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EC18F-9212-44BC-AD5C-922E56B1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5124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水泥工业产业发展政策实施与效果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水泥是一种重要的建筑材料，广泛应用于建筑、道路、桥梁等基础设施建设领域。水泥工业是国民经济的基础产业之一，其发展水平直接影响着国家经济发展的质量和速度。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水泥工业在产业链中处于上游地位，其发展对于带动相关产业的发展、促进就业、推动地方经济社会发展具有重要意义。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水泥工业的定义和重要性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水泥工业的发展历程可以追溯到19世纪中叶，经过多年的发展，已经成为一个技术成熟、规模庞大的产业。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目前，我国水泥工业已经形成了完整的产业链，包括石灰石开采、熟料生产、水泥粉磨、混凝土制备等环节。同时，我国水泥产量已经连续多年位居世界第一，占据了较大的市场份额。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水泥工业的发展历程和现状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水泥工业的产业链结构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泥工业的产业链结构包括原材料供应、生产制造、物流运输、销售等环节。其中，原材料供应是产业链的起点，主要是石灰石、黏土、铁粉等原材料的开采和供应；生产制造是产业链的核心环节，包括熟料生产和水泥粉磨等环节；物流运输和销售是产业链的终端环节，涉及到产品的运输、储存和销售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随着城市化进程加速和基础设施建设的不断推进，国内水泥市场需求持续增长，尤其在东部沿海地区和中部重点建设区域。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国际市场对水泥的需求也呈增长趋势，尤其在非洲、东南亚等地区的基础设施建设中，中国水泥企业有较大出口潜力。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国内外水泥市场需求分析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国内外水泥工业技术发展现状与趋势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国内水泥工业技术现状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国内水泥工业技术水平不断提高，新型干法水泥生产工艺已成为主流，同时智能化、绿色化、循环经济等技术在水泥工业中得到广泛应用。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国外水泥工业技术趋势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发达国家的水泥工业已进入智能化、绿色化、低碳化发展阶段，新型材料和回收再利用技术成为研究热点，中国水泥企业应加强与国际先进技术的交流合作。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中国政府对水泥工业的环保要求越来越严格，包括排放标准、能耗限额、资源综合利用等方面的政策与标准不断完善，促进水泥企业绿色转型。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国内环保政策与标准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国际社会对环境保护日益重视，联合国环境规划署等国际组织制定了一系列环保公约和标准，中国水泥企业应积极应对国际环保挑战，加强环保技术创新和应用。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国际环保政策与标准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国内外水泥工业环保政策与标准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水泥工业产业发展政策内容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鼓励企业兼并重组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通过兼并重组，优化资源配置，提高产业集中度，提升企业竞争力。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限制产能盲目扩张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严格控制新增水泥产能，避免产能过剩，推动产业结构优化升级。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促进产业布局合理化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引导企业向资源丰富、市场潜力大、环保压力小的地区转移，优化产业布局。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产业结构调整政策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https://d.book118.com/938025124046006032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2024-09-09T18:29:49.032</cp:lastPrinted>
  <dcterms:created xsi:type="dcterms:W3CDTF">2024-09-09T10:29:49Z</dcterms:created>
  <dcterms:modified xsi:type="dcterms:W3CDTF">2024-09-09T10:29:51Z</dcterms:modified>
</cp:coreProperties>
</file>