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8413-2D1C-4216-BB5C-BDF14F86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DEA38-3337-4B10-88C6-B5FE3C8F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EDDBB-159C-481E-ACC9-7C6DC31D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AD33-5B12-4151-8DDC-239710E7D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3BAEE-A39F-4424-B19D-BFD142ED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091A6-B660-4908-A54C-7859BCE36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29C34-E315-4532-B0A4-6523886D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8BB9F-583C-46CA-B443-F94C80E0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07B5C-2AB0-4D6D-BA25-21E58BF0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636EE-767F-4F49-91D8-B1FC1732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F1950-4812-40B7-9FF4-879696E0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610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项目顶层设计方案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项目总体设计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项目预算与资源需求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随着经济的发展和社会的进步，市场需求呈现出多样化、个性化、快速变化的特点。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新技术的不断涌现和应用，为项目提供了更多的可能性。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政府政策的引导和支持，为项目的实施提供了良好的外部环境。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9722" r="197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8028" r="80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389" r="123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通过引入新技术、优化生产流程等方式，提高产品的质量和性能。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通过优化供应链管理、提高生产效率等方式，降低产品的成本。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通过加强市场营销和品牌建设，提高产品的知名度和美誉度，拓展市场份额。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通过项目的实施，提升企业的技术创新能力、市场竞争力、品牌影响力等综合实力。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数据录入与查询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系统应具备用户注册、登录、信息修改、权限分配等功能，以确保系统的安全性和易用性。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系统应提供报表生成和数据分析功能，帮助用户更好地了解业务状况。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系统应支持数据的录入、编辑、删除和查询，以满足业务数据的处理需求。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系统应与其他相关系统进行集成，实现数据共享和业务协同。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系统应具备高效的数据处理能力和响应速度，以满足用户对性能的需求。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系统应采取有效的安全措施，确保数据的安全性和完整性。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安全性要求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系统应具备良好的可维护性，方便进行故障排查和系统升级。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可维护性要求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系统应具备良好的可扩展性，以适应未来业务的发展和变化。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可扩展性要求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非功能性需求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根据项目需求和特点，选择合适的软件架构，如分层架构、微服务架构等。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明确各个组件之间的关系，包括依赖关系、通信方式等。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根据性能、可扩展性、可维护性等要求，对架构进行优化。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将项目划分为若干个模块，明确每个模块的功能和职责。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模块划分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根据模块需求，设计模块内部的结构和实现方式。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考虑模块的可重用性，提高代码利用率。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模块复用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定义项目中的各个接口，包括输入、输出、参数等。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接口定义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根据接口定义，实现相应的接口方法。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接口实现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对接口进行测试，确保接口的正确性和稳定性。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接口测试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接口设计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React.js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Vue.js 是一个渐进式 JavaScript 框架，用于构建用户界面。与其他庞大的框架不同，Vue 被设计为可以自底向上逐层应用。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Vue.js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Angular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Angular 是一个开源的前端 JavaScript 框架，主要用于单页应用的开发，由 Google 维护。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React 是一个用于构建用户界面的 JavaScript 库，具有组件化、易于维护和高效渲染等特点。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前端技术选型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https://d.book118.com/938026103117006036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2024-09-16T05:18:29.208</cp:lastPrinted>
  <dcterms:created xsi:type="dcterms:W3CDTF">2024-09-15T21:18:29Z</dcterms:created>
  <dcterms:modified xsi:type="dcterms:W3CDTF">2024-09-15T21:18:31Z</dcterms:modified>
</cp:coreProperties>
</file>