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D33589-B5C9-4EC3-A446-3D97E4DDD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93C4F2-D633-4126-887D-F55D61F5B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443855-AFFF-456D-AB46-8D082848E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BF425E-EEFE-4A34-AFC1-073EF5C17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CB8593-6370-4640-AB2A-8EB74550C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ED3981-4931-4FD6-9301-BC13AEC39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5C270B-DCF6-43EA-9B99-28F9C02A7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2C743A-5BC5-4A41-A9DE-B23BC5295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126B97-FF4A-4219-89F3-DE2066CCB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B22FD-7D06-4051-86C4-B18B85DC6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967ACB-06C5-4F58-BE32-68060B26C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27064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电力安全事故案例（电厂）分析与预防\n## 1.电厂电力安全事故概述及影响\n### 1.1电厂电力安全事故的定义与类型\n### 1.2电厂电力安全事故的影响及后果\n### 1.3电厂电力安全事故的频发原因\n## 2.电厂电力安全事故案例分析\n### 2.1电厂设备故障引发的事故案例\n### 2.2电厂人为操作失误引发的事故案例\n### 2.3电厂自然灾害引发的事故案例\n## 3.电厂电力安全事故预防措施\n### 3.1加强电厂设备维护与管理\n### 3.2提高电厂员工安全意识与操作技能\n### 3.3建立健全电厂应急预案与救援体系\n## 4.电厂电力安全事故应急演练\n### 4.1电厂电力安全事故应急演练的目的与意义\n### 4.2电厂电力安全事故应急演练的组织实施\n### 4.3电厂电力安全事故应急演练的效果评估与改进\n## 5.电厂电力安全事故调查与处理\n### 5.1电厂电力安全事故的调查程序与方法\n### 5.2电厂电力安全事故的原因分析与责任认定\n### 5.3电厂电力安全事故的处理与整改建议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4600"/>
              <a:t>电力安全事故案例（电厂）分析与预防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电厂电力安全事故概述及影响</a:t>
            </a:r>
            <a:endParaRPr/>
          </a:p>
        </p:txBody>
      </p:sp>
      <p:sp>
        <p:nvSpPr>
          <p:cNvPr id="1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6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电厂电力安全事故的定义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涉及电厂电力生产过程中的安全事故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可能导致人员伤亡、设备损坏、电力供应中断等严重后果</a:t>
                </a:r>
                <a:endParaRPr/>
              </a:p>
            </p:txBody>
          </p:sp>
          <p:pic>
            <p:nvPicPr>
              <p:cNvPr id="1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6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电厂电力安全事故的类型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设备故障引发的事故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人为操作失误引发的事故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自然灾害引发的事故</a:t>
                </a:r>
                <a:endParaRPr/>
              </a:p>
            </p:txBody>
          </p:sp>
          <p:pic>
            <p:nvPicPr>
              <p:cNvPr id="17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电厂电力安全事故的严重性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人员伤亡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社会影响</a:t>
                </a:r>
                <a:endParaRPr/>
              </a:p>
            </p:txBody>
          </p:sp>
          <p:pic>
            <p:nvPicPr>
              <p:cNvPr id="17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电厂电力安全事故的定义与类型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8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设备损坏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生产中断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信誉受损</a:t>
                </a:r>
                <a:endParaRPr/>
              </a:p>
            </p:txBody>
          </p:sp>
          <p:sp>
            <p:nvSpPr>
              <p:cNvPr id="1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对电厂的影响</a:t>
                </a:r>
                <a:endParaRPr/>
              </a:p>
            </p:txBody>
          </p:sp>
        </p:grpSp>
        <p:grpSp>
          <p:nvGrpSpPr>
            <p:cNvPr id="18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人员伤亡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心理创伤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职业发展受阻</a:t>
                </a:r>
                <a:endParaRPr/>
              </a:p>
            </p:txBody>
          </p:sp>
          <p:sp>
            <p:nvSpPr>
              <p:cNvPr id="18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对员工的影响</a:t>
                </a:r>
                <a:endParaRPr/>
              </a:p>
            </p:txBody>
          </p:sp>
        </p:grpSp>
        <p:grpSp>
          <p:nvGrpSpPr>
            <p:cNvPr id="18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8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电力供应中断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社会舆论关注</a:t>
                </a:r>
                <a:endParaRPr/>
              </a:p>
            </p:txBody>
          </p:sp>
          <p:sp>
            <p:nvSpPr>
              <p:cNvPr id="19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对社会的影响</a:t>
                </a:r>
                <a:endParaRPr/>
              </a:p>
            </p:txBody>
          </p:sp>
        </p:grpSp>
      </p:grpSp>
      <p:pic>
        <p:nvPicPr>
          <p:cNvPr id="19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9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电厂电力安全事故的影响及后果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电厂电力安全事故的频发原因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99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设备老化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长期运行导致设备性能下降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维修不及时导致设备故障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04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人为因素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员工安全意识不足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操作技能不熟练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违章作业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09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自然因素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气候变化导致自然灾害频发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地理环境不利于电力设施维护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电厂电力安全事故案例分析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19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20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21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设备故障原因</a:t>
                </a:r>
                <a:endParaRPr/>
              </a:p>
            </p:txBody>
          </p:sp>
          <p:sp>
            <p:nvSpPr>
              <p:cNvPr id="22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生产过程中设备性能下降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维修不及时导致设备损坏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设备选型不合理</a:t>
                </a:r>
                <a:endParaRPr/>
              </a:p>
            </p:txBody>
          </p:sp>
        </p:grpSp>
        <p:grpSp>
          <p:nvGrpSpPr>
            <p:cNvPr id="224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25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事故影响</a:t>
                </a:r>
                <a:endParaRPr/>
              </a:p>
            </p:txBody>
          </p:sp>
          <p:sp>
            <p:nvSpPr>
              <p:cNvPr id="22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生产中断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人员伤亡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经济损失</a:t>
                </a:r>
                <a:endParaRPr/>
              </a:p>
            </p:txBody>
          </p:sp>
        </p:grpSp>
        <p:grpSp>
          <p:nvGrpSpPr>
            <p:cNvPr id="228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9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预防措施</a:t>
                </a:r>
                <a:endParaRPr/>
              </a:p>
            </p:txBody>
          </p:sp>
          <p:sp>
            <p:nvSpPr>
              <p:cNvPr id="23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加强设备维护与管理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定期进行设备检测与更换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优化设备选型与布局</a:t>
                </a:r>
                <a:endParaRPr/>
              </a:p>
            </p:txBody>
          </p: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电厂设备故障引发的事故案例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人为操作失误原因</a:t>
                </a:r>
                <a:endParaRPr/>
              </a:p>
            </p:txBody>
          </p:sp>
          <p:sp>
            <p:nvSpPr>
              <p:cNvPr id="23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员工安全意识不足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操作技能不熟练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违章作业</a:t>
                </a:r>
                <a:endParaRPr/>
              </a:p>
            </p:txBody>
          </p:sp>
        </p:grpSp>
        <p:grpSp>
          <p:nvGrpSpPr>
            <p:cNvPr id="23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事故影响</a:t>
                </a:r>
                <a:endParaRPr/>
              </a:p>
            </p:txBody>
          </p:sp>
          <p:sp>
            <p:nvSpPr>
              <p:cNvPr id="24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设备损坏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生产中断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人员伤亡</a:t>
                </a:r>
                <a:endParaRPr/>
              </a:p>
            </p:txBody>
          </p:sp>
        </p:grpSp>
        <p:grpSp>
          <p:nvGrpSpPr>
            <p:cNvPr id="24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预防措施</a:t>
                </a:r>
                <a:endParaRPr/>
              </a:p>
            </p:txBody>
          </p:sp>
          <p:sp>
            <p:nvSpPr>
              <p:cNvPr id="24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提高员工安全意识与操作技能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加强员工培训与考核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严格执行安全生产规章制度</a:t>
                </a:r>
                <a:endParaRPr/>
              </a:p>
            </p:txBody>
          </p:sp>
        </p:grpSp>
      </p:grpSp>
      <p:pic>
        <p:nvPicPr>
          <p:cNvPr id="24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电厂人为操作失误引发的事故案例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0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1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2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5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54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55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56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气候变化导致自然灾害频发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地理环境不利于电力设施维护</a:t>
                </a:r>
                <a:endParaRPr/>
              </a:p>
            </p:txBody>
          </p:sp>
          <p:sp>
            <p:nvSpPr>
              <p:cNvPr id="257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自然灾害原因</a:t>
                </a:r>
                <a:endParaRPr/>
              </a:p>
            </p:txBody>
          </p:sp>
        </p:grpSp>
        <p:grpSp>
          <p:nvGrpSpPr>
            <p:cNvPr id="258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5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事故影响</a:t>
                </a:r>
                <a:endParaRPr/>
              </a:p>
            </p:txBody>
          </p:sp>
          <p:sp>
            <p:nvSpPr>
              <p:cNvPr id="26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电力设施损坏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生产中断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人员伤亡</a:t>
                </a:r>
                <a:endParaRPr/>
              </a:p>
            </p:txBody>
          </p:sp>
        </p:grpSp>
        <p:grpSp>
          <p:nvGrpSpPr>
            <p:cNvPr id="261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62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预防措施</a:t>
                </a:r>
                <a:endParaRPr/>
              </a:p>
            </p:txBody>
          </p:sp>
          <p:sp>
            <p:nvSpPr>
              <p:cNvPr id="263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加强电力设施抗灾能力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优化电力设施布局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建立自然灾害预警机制</a:t>
                </a:r>
                <a:endParaRPr/>
              </a:p>
            </p:txBody>
          </p: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电厂自然灾害引发的事故案例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5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6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7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电厂电力安全事故预防措施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确保设备性能稳定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防止设备故障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设备定期检查与维修</a:t>
                </a:r>
                <a:endParaRPr/>
              </a:p>
            </p:txBody>
          </p:sp>
        </p:grpSp>
        <p:grpSp>
          <p:nvGrpSpPr>
            <p:cNvPr id="1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提高设备性能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降低设备故障率</a:t>
                </a:r>
                <a:endParaRPr/>
              </a:p>
            </p:txBody>
          </p:sp>
          <p:sp>
            <p:nvSpPr>
              <p:cNvPr id="1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设备更新与技术改造</a:t>
                </a:r>
                <a:endParaRPr/>
              </a:p>
            </p:txBody>
          </p:sp>
          <p:sp>
            <p:nvSpPr>
              <p:cNvPr id="2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规范设备管理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保障设备安全运行</a:t>
                </a:r>
                <a:endParaRPr/>
              </a:p>
            </p:txBody>
          </p:sp>
          <p:sp>
            <p:nvSpPr>
              <p:cNvPr id="2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设备管理制度与流程</a:t>
                </a:r>
                <a:endParaRPr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加强电厂设备维护与管理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https://d.book118.com/938027064033006041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电力安全事故案例（电厂）分析与预防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2024-09-19T22:28:20.510</cp:lastPrinted>
  <dcterms:created xsi:type="dcterms:W3CDTF">2024-09-19T14:28:20Z</dcterms:created>
  <dcterms:modified xsi:type="dcterms:W3CDTF">2024-09-19T14:28:22Z</dcterms:modified>
</cp:coreProperties>
</file>