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149DBA-DB38-480C-9E57-C89F48B60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3CB896-9B98-4F61-BDBE-91B2688237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C1B900-9D93-4598-9834-827861D68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320BDC-F916-4F70-B81F-F64825CEA2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49A8B0-33C0-48D5-AF14-F9F679FCD3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2BD507-8521-4A9C-BCBA-8DA9D79A7D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1C9115-3148-4F53-B3EA-C3BEA5787C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6B436E-2059-4E51-B04C-02C5DC607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D91950-8350-4659-970B-E71252B399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9E018-6B35-47B1-9AD5-FF46560A4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F8D6AF-E009-484B-B38E-60680D1FEB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2712602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企业组织目标管理战略</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企业组织目标概述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企业组织目标管理流程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企业组织目标管理战略制定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企业组织目标管理战略实施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企业组织目标管理战略评估与调整</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确立清晰、可衡量的企业目标，为全体员工提供明确的方向和动力。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明确企业目标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4" b="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适应市场变化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8583" r="28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提高企业绩效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204" r="920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根据市场趋势和竞争状况，调整和优化企业目标，以保持竞争优势。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通过实现目标，提高企业的运营效率、市场份额和盈利能力。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向企业高层管理人员汇报，以获得战略指导和资源支持。</a:t>
            </a:r>
          </a:p>
        </p:txBody>
      </p:sp>
      <p:pic>
        <p:nvPicPr>
          <p:cNvPr id="5" name="Picture 5"/>
          <p:cNvPicPr>
            <a:picLocks noChangeAspect="1"/>
          </p:cNvPicPr>
          <p:nvPr/>
        </p:nvPicPr>
        <p:blipFill>
          <a:blip r:embed="rId2"/>
          <a:srcRect l="13125" r="13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企业高层管理人员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向中层管理人员汇报，以确保目标的分解、落实和监控。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中层管理人员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向基层员工传达目标，激发员工积极性和创造力，共同实现企业目标。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基层员工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企业组织目标概述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指一个组织未来一段时间内要实现的目的，它是管理者和组织中一切成员的行动指南，是组织决策、效率评价、协调和考核的基本依据。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企业组织目标是企业一切经营管理活动的依据和出发点，是企业的灵魂。它代表了企业追求的方向，是企业发展的动力源泉。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企业组织目标的定义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企业组织目标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组织目标</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企业组织目标为企业的经营管理活动指明了方向，引导企业向着既定的方向发展。</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导向作用</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明确的企业组织目标可以激发员工的积极性和创造力，使员工为实现目标而努力奋斗。</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激励作用</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共同的企业组织目标可以使企业内部的各个部门和员工紧密团结在一起，形成强大的向心力和凝聚力。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凝聚作用</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企业组织目标是衡量企业经营管理活动成果的重要标准，为企业的绩效考核提供了依据。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考核标准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企业组织目标的重要性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定性目标</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定性目标是难以量化衡量的目标，如品牌形象、员工满意度等。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定量目标</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定量目标是可以量化衡量的目标，如销售额、利润率等。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短期目标</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短期目标是企业在短期内要实现的目标，通常与企业的年度计划或季度计划相对应。</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长期目标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长期目标是企业未来较长时间内要实现的目标，通常涉及企业的战略规划和远景规划。</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中期目标</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中期目标是企业在未来几年内要实现的目标，通常与企业的中期计划相对应。</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企业组织目标的分类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企业组织目标管理流程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目标制定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确定企业愿景和使命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明确企业的长期发展方向和核心价值，为制定具体目标提供指导。</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分析内外部环境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深入了解行业趋势、市场需求、竞争态势以及企业内部资源和能力，为制定切实可行的目标提供依据。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制定SMART目标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确保目标是具体、可衡量、可实现、相关性强和有时限的，以便于目标的执行和评估。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将企业总体目标逐层分解为部门目标、团队目标和个人目标，确保各级目标与企业战略保持一致。</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目标层级分解</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将长期目标分解为短期目标，形成阶段性里程碑，便于监控进度和及时调整。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目标时间分解</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将目标转化为具体的任务和工作计划，明确责任人、时间节点和所需资源，确保目标的顺利实现。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目标任务分解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目标分解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跨部门协作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加强部门间的沟通与协作，形成合力，共同推进目标的实现。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资源调配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根据目标实施的需要，合理配置人力、物力、财力等资源，确保目标的顺利推进。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及时反馈与调整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建立有效的信息反馈机制，及时发现并解决目标实施过程中出现的问题，确保目标的顺利实现。</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目标合理性评估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根据内外部环境的变化和企业发展的需要，对目标的合理性进行评估，及时调整目标以适应新的形势。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目标调整与优化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根据评估结果，对目标进行必要的调整和优化，确保企业始终沿着正确的方向发展。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目标达成度评估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定期对目标的完成情况进行评估，分析目标达成或未达成的原因，为后续目标制定提供参考。</a:t>
            </a:r>
          </a:p>
        </p:txBody>
      </p:sp>
      <p:pic>
        <p:nvPicPr>
          <p:cNvPr id="10" name="Picture 10"/>
          <p:cNvPicPr>
            <a:picLocks noChangeAspect="1"/>
          </p:cNvPicPr>
          <p:nvPr/>
        </p:nvPicPr>
        <p:blipFill>
          <a:blip r:embed="rId2"/>
          <a:srcRect l="5750" r="5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目标评估与调整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企业组织目标管理战略制定</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https://d.book118.com/938027126021006027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2024-09-04T18:44:36.209</cp:lastPrinted>
  <dcterms:created xsi:type="dcterms:W3CDTF">2024-09-04T10:44:36Z</dcterms:created>
  <dcterms:modified xsi:type="dcterms:W3CDTF">2024-09-04T10:44:38Z</dcterms:modified>
</cp:coreProperties>
</file>