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0413" cy="6859588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44724-A00D-4AEA-A525-57C1812C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24709-53CD-40EE-A997-613D68EDF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A6F2A-F56C-45D6-A546-04457B48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4236F-C5EB-4EBF-B12F-11804B723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338AB-B264-45B4-BD5C-C44E8348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B205B-786F-4756-A7EA-0447AB7B0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9E487-8238-41BA-805B-D9CF9F48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2FDB-862A-4F70-A1AF-8CD504CBD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F0D0E-3066-4736-A605-16B91C467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3EB08-8598-4B0F-BD5C-3F04578B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2F59-6E2F-4C46-A074-F80AF43C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:a16="http://schemas.microsoft.com/office/drawing/2014/main" xmlns="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跟踪训练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典例剖析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8392045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4" r:id="rId7"/>
    <p:sldLayoutId id="2147483705" r:id="rId8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oleObject" Target="../embeddings/oleObject2.bin" /><Relationship Id="rId4" Type="http://schemas.openxmlformats.org/officeDocument/2006/relationships/image" Target="../media/image4.emf" /><Relationship Id="rId5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3.docx" TargetMode="Internal" /><Relationship Id="rId3" Type="http://schemas.openxmlformats.org/officeDocument/2006/relationships/oleObject" Target="../embeddings/oleObject3.bin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1063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444764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rgbClr val="EEECE1"/>
                </a:solidFill>
              </a:rPr>
              <a:t>微专题</a:t>
            </a:r>
            <a:r>
              <a:rPr lang="en-US" altLang="zh-CN" smtClean="0">
                <a:solidFill>
                  <a:srgbClr val="EEECE1"/>
                </a:solidFill>
              </a:rPr>
              <a:t>4</a:t>
            </a:r>
            <a:endParaRPr lang="zh-CN" altLang="en-US">
              <a:solidFill>
                <a:srgbClr val="EEECE1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138353" y="1884354"/>
            <a:ext cx="7117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smtClean="0">
                <a:solidFill>
                  <a:srgbClr val="EEECE1"/>
                </a:solidFill>
              </a:rPr>
              <a:t>WEIZHUANTISI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7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910630" y="2493690"/>
            <a:ext cx="10729192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b="1" kern="1200">
                <a:solidFill>
                  <a:prstClr val="black"/>
                </a:solidFill>
                <a:latin typeface="Arial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/>
              <a:t>阿伏加德罗常数的考查</a:t>
            </a:r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第二章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706062"/>
            <a:ext cx="11521280" cy="5303448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50763" y="909514"/>
            <a:ext cx="4436331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物质的量是联系宏观量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如质量、体积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与微观量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如粒子数目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的桥梁和纽带，是计算的核心。解答时，要理清它们之间的关系：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13378" name="Picture 2" descr="A2-2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0863" y="931392"/>
            <a:ext cx="6023217" cy="432854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1405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566" y="1197546"/>
            <a:ext cx="11521280" cy="2677656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b="1" kern="100" smtClean="0">
                <a:solidFill>
                  <a:srgbClr val="FFFF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特别提醒</a:t>
            </a:r>
            <a:r>
              <a:rPr lang="zh-CN" altLang="zh-CN" sz="2800" kern="100" smtClean="0">
                <a:solidFill>
                  <a:prstClr val="white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solidFill>
                  <a:schemeClr val="bg1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阿伏加德罗常数</a:t>
            </a:r>
            <a:r>
              <a:rPr lang="en-US" altLang="zh-CN" sz="2800" i="1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N</a:t>
            </a:r>
            <a:r>
              <a:rPr lang="en-US" altLang="zh-CN" sz="2800" kern="100" baseline="-25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A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6.02</a:t>
            </a:r>
            <a:r>
              <a:rPr lang="en-US" altLang="zh-CN" sz="2800" kern="100">
                <a:solidFill>
                  <a:schemeClr val="bg1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10</a:t>
            </a:r>
            <a:r>
              <a:rPr lang="en-US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23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 mol</a:t>
            </a:r>
            <a:r>
              <a:rPr lang="zh-CN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r>
              <a:rPr lang="en-US" altLang="zh-CN" sz="2800" kern="100">
                <a:solidFill>
                  <a:schemeClr val="bg1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标准状况下的气体摩尔体积约为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22.4 L·mol</a:t>
            </a:r>
            <a:r>
              <a:rPr lang="zh-CN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r>
              <a:rPr lang="en-US" altLang="zh-CN" sz="2800" kern="100">
                <a:solidFill>
                  <a:schemeClr val="bg1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摩尔质量是以</a:t>
            </a:r>
            <a:r>
              <a:rPr lang="en-US" altLang="zh-CN" sz="2800" kern="100" err="1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g·mol</a:t>
            </a:r>
            <a:r>
              <a:rPr lang="zh-CN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为单位，数值上等于相对原子质量或相对分子质量。</a:t>
            </a:r>
            <a:r>
              <a:rPr lang="en-US" altLang="zh-CN" sz="2800" kern="100">
                <a:solidFill>
                  <a:schemeClr val="bg1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物质的量浓度与质量分数的公式中注意密度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en-US" altLang="zh-CN" sz="2800" i="1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ρ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)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的单位：</a:t>
            </a:r>
            <a:r>
              <a:rPr lang="en-US" altLang="zh-CN" sz="2800" kern="100" err="1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g·cm</a:t>
            </a:r>
            <a:r>
              <a:rPr lang="zh-CN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solidFill>
                <a:schemeClr val="bg1"/>
              </a:solidFill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90677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461191"/>
            <a:ext cx="11521280" cy="592093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606818"/>
            <a:ext cx="11017224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关于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的正误判断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常以正误判断型选择题出现，解答这类题目的方法思路：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12362" name="Picture 10" descr="X48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1872" y="2014028"/>
            <a:ext cx="7826669" cy="20925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>
            <a:off x="596222" y="4149874"/>
            <a:ext cx="110172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这类题型涉及的知识点比较琐碎，需要注意的细节性问题比较多，解答此类题目往往容易出错。解题时，一定要注意选项所给的条件，仔细审题，否则会掉入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陷阱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之中。常见的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陷阱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有：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91826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677215"/>
            <a:ext cx="11521280" cy="4696795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971644"/>
            <a:ext cx="11017224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状况条件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22.4 L·mol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是指标准状况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(0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101 kPa)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下的气体摩尔体积。若给出在非标准状况，如已知常温常压下气体的体积，不能用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22.4 L·mol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进行计算，而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使用不受状况条件限制。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例如，常温常压下，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11.2 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二氧化碳气体含有的分子数为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0.5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常温常压下，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8 g 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所含氧原子数为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0.5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9589312"/>
              </p:ext>
            </p:extLst>
          </p:nvPr>
        </p:nvGraphicFramePr>
        <p:xfrm>
          <a:off x="3312294" y="2786508"/>
          <a:ext cx="1047750" cy="1296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12294" y="2786508"/>
                        <a:ext cx="1047750" cy="1296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6925386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749223"/>
            <a:ext cx="11521280" cy="4696795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50763" y="1053530"/>
            <a:ext cx="10908143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物质状态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22.4 L·mol</a:t>
            </a:r>
            <a:r>
              <a:rPr lang="zh-CN" altLang="zh-CN" sz="2800" kern="100" spc="6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6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适用的对象是标准状况下的气体</a:t>
            </a:r>
            <a:r>
              <a:rPr lang="en-US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包括单一气体和混合气体</a:t>
            </a:r>
            <a:r>
              <a:rPr lang="en-US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pc="6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 spc="6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在标准状况下非气态的物质</a:t>
            </a:r>
            <a:r>
              <a:rPr lang="en-US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如水、酒精、三氧化硫等</a:t>
            </a:r>
            <a:r>
              <a:rPr lang="en-US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，不能用</a:t>
            </a:r>
            <a:r>
              <a:rPr lang="en-US" altLang="zh-CN" sz="2800" kern="100" spc="-4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22.4 L</a:t>
            </a:r>
            <a:r>
              <a:rPr lang="en-US" altLang="zh-CN" sz="2800" kern="100" spc="-4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·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mol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进行计算。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例如，标准状况下，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22.4 L 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中所含分子数为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37257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693490"/>
            <a:ext cx="11521280" cy="525174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975564"/>
            <a:ext cx="11017224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粒子种类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粒子种类一般有分子、原子、离子、质子、中子、电子等。解答时要看准题目要求，防止误入陷阱。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18 g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含有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的电子数为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物质的组成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气体单质的组成除常见的双原子外，还有单原子分子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、多原子分子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7004760"/>
              </p:ext>
            </p:extLst>
          </p:nvPr>
        </p:nvGraphicFramePr>
        <p:xfrm>
          <a:off x="2535932" y="3023146"/>
          <a:ext cx="1504950" cy="10048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35932" y="3023146"/>
                        <a:ext cx="1504950" cy="10048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2357735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033728"/>
            <a:ext cx="11521280" cy="434028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2532536"/>
            <a:ext cx="11017224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胶体中，因为胶体微粒是集合体，所以胶粒的数目小于原溶液中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的数目。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例如，标准状况下，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11.2 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臭氧所含氧原子数为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常温常压下，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7.8 g Na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固体中所含阴、阳离子总数为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0.3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7650097"/>
              </p:ext>
            </p:extLst>
          </p:nvPr>
        </p:nvGraphicFramePr>
        <p:xfrm>
          <a:off x="694606" y="1393768"/>
          <a:ext cx="10628312" cy="1406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4606" y="1393768"/>
                        <a:ext cx="10628312" cy="1406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1986234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461191"/>
            <a:ext cx="11521280" cy="5776915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693490"/>
            <a:ext cx="11017224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氧化还原反应中电子转移的数目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与稀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等反应。要注意反应物的量及化合价的变化。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5.6 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铁与过量稀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反应，转移电子数为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0.3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(6)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缺少溶液体积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由物质的量浓度求算溶液中所含微粒数时，未给溶液体积，无法求算物质的量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0.5 mol·L</a:t>
            </a:r>
            <a:r>
              <a:rPr lang="zh-CN" altLang="zh-CN" sz="2800" kern="100" baseline="30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Na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CO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溶液中含有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zh-CN" altLang="zh-CN" sz="2800" kern="100" baseline="30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的数目为</a:t>
            </a:r>
            <a:r>
              <a:rPr lang="en-US" altLang="zh-CN" sz="2800" i="1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 smtClean="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05543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780227"/>
            <a:ext cx="11521280" cy="3441655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1115660"/>
            <a:ext cx="11017224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忽略溶剂的组成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求溶液中的氧原子、氢原子数目时不要忽略溶剂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如水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中的氧原子或氢原子。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 L 0.5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Na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溶液中所含氧原子数为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421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https://d.book118.com/938031063135006044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2024-09-25T05:18:33.427</cp:lastPrinted>
  <dcterms:created xsi:type="dcterms:W3CDTF">2024-09-24T21:18:33Z</dcterms:created>
  <dcterms:modified xsi:type="dcterms:W3CDTF">2024-09-24T21:18:34Z</dcterms:modified>
</cp:coreProperties>
</file>