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5DDE5-F785-49C9-8D6D-D7EC11441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662E6-C906-4814-B8DD-9B4D968A5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6ACE8-51C3-4692-8012-CCE05DD12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B05EF-413D-44BF-81E3-490FDF2BE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285EF8-DC52-4B8F-B9AB-E6D71E895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FB5716-916A-493A-AA6D-FEBD5C07F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E3C7AF-CFA9-45DD-B49A-AB036DFAD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A5211-1AFC-4D99-A70B-C1BEC1D22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3A5E1-4978-4CA4-8328-E6846D565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D1B43-6F9E-46A1-9217-0FD8A59D6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DAF0B-45CB-4378-8FF1-C886DFDB8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31111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战略决策风险识别与防范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战略决策风险概述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风险识别方法与工具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风险识别流程与实施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风险防范策略与措施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风险监控与报告制度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当前商业环境日益复杂，企业需要识别和防范战略决策中的风险，以应对不确定性。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应对复杂多变的商业环境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通过风险识别与防范，企业可以制定更加科学合理的战略决策，从而提升决策质量。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有效的风险识别与防范有助于降低企业战略决策失误的可能性，为企业持续发展提供保障。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风险评估与量化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阐述如何对识别出的风险进行评估和量化，以便企业更好地了解风险的大小和影响。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通过具体案例，分析企业在战略决策过程中如何进行风险识别、评估和应对，并分享实践经验。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探讨针对不同的风险类型，企业应如何制定相应的风险应对策略和措施。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战略决策风险识别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介绍战略决策过程中可能出现的风险类型及其识别方法。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战略决策风险概述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战略决策风险是指在制定和执行企业战略过程中，由于各种不确定性因素导致决策失误或无法实现预期目标的可能性。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具有隐蔽性、复杂性、长期性和全局性。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26" r="167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外部环境变化、内部资源能力限制、决策者认知偏差等。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按照性质可分为政治风险、经济风险、技术风险、社会风险等；按照影响范围可分为全局性风险和局部性风险。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风险来源与分类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预防决策失误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通过识别潜在风险，可以及时调整战略决策，避免或减少失误带来的损失。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充分了解和评估各种风险，有助于制定更加科学、合理的战略决策。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增强企业韧性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面对不断变化的市场环境和竞争态势，识别并应对风险是企业保持竞争优势和可持续发展的关键。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风险识别方法与工具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通过集思广益的方式，让参与者自由发表意见，互相启发，产生新的想法和方案。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可能存在主观偏见，缺乏系统性分析，结果受参与者经验和知识水平影响。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能够激发创新思维，快速收集大量信息，提高决策效率。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适用于初步识别风险、探讨解决方案等环节。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通过分析企业的优势（Strengths）、劣势（Weaknesses）、机会（Opportunities）和威胁（Threats），帮助企业认清自身情况和外部环境，制定相应的发展战略。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分析结果受分析者主观因素影响，可能忽略一些重要因素。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适用于企业战略制定、市场定位等环节。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能够全面评估企业内外环境，明确发展方向和目标。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通过对政治（Political）、经济（Economic）、社会（Social）和技术（Technological）等宏观环境因素进行分析，预测未来市场趋势和企业可能面临的风险。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能够深入了解宏观环境对企业的影响，提前预警潜在风险。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分析结果受分析者经验和知识水平影响，可能过于乐观或悲观。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适用于企业市场预测、风险评估等环节。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PEST分析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风险矩阵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通过将风险事件发生的可能性和后果严重程度进行量化评估，绘制风险矩阵图，直观展示不同风险等级的区域和风险点。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能够直观展示风险等级和风险点分布情况，便于决策者针对不同风险采取相应措施。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评估过程可能受主观因素影响，不同人对同一风险的评估结果可能存在差异。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适用于企业风险管理、项目风险评估等环节。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风险识别流程与实施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https://d.book118.com/938031111030006035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2024-09-13T21:56:16.643</cp:lastPrinted>
  <dcterms:created xsi:type="dcterms:W3CDTF">2024-09-13T13:56:16Z</dcterms:created>
  <dcterms:modified xsi:type="dcterms:W3CDTF">2024-09-13T13:56:18Z</dcterms:modified>
</cp:coreProperties>
</file>