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795FE-999F-4D27-837A-2713181E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84F1-60F6-49C2-BFF7-5835A3BE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2C0E-7400-4BC1-9C1B-AA81A99F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EE9C2-C0D0-4D67-BD2C-0B3CC14C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43795-910E-45EF-AE28-131018D3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A6886-2ED1-4EF7-A8E1-73507CDA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8BA75-9AC8-4C78-8ABC-FC5D623B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E5335-70A7-4F6C-81EB-7F89C83A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98176-51CE-4785-804C-B08687641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E7919-F32B-4BA5-B36B-10F7BD60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93E43-EFDB-4298-9B04-BF2688F91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201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公司上半年工作总结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生产运营工作总结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激励员工继续努力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通过总结上半年的成绩和经验，激发员工在下半年继续努力的动力和信心。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回顾和评估公司上半年的工作表现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通过对过去六个月的工作进行全面回顾，了解公司在各个方面的业绩和成果。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发现问题并提出改进措施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分析工作中存在的问题和不足，为下半年制定更合理的工作计划和目标提供依据。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本次总结涵盖从年初至六月底的公司工作。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包括公司所有部门、项目和业务线的工作情况。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着重关注业绩目标完成情况、市场拓展、产品创新、客户服务质量等关键领域。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上半年工作总体情况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公司上半年实现总营收XX亿元，同比增长XX%，完成了全年预测目标的XX%。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实现净利润XX亿元，同比增长XX%，超过了预期的盈利水平。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在行业内市场份额稳步提升，部分产品市场占有率达到XX%以上。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总体经营情况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成功举办了XX场大型市场推广活动，提高了品牌知名度和影响力；同时，新拓展了XX个销售渠道，有效促进了销售增长。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完成了XX个重点研发项目，其中XX个项目已经成功申请到专利；提高了产品质量和生产效率，降低了成本。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顺利完成了上半年招聘计划，共招聘了XX名优秀员工；组织了XX场员工培训活动，提高了员工的专业技能和综合素质。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成功推出了XX款新产品，市场反响良好，有望成为公司新的增长点。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积极开拓新市场，与XX家新客户建立了合作关系，拓展了业务范围。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优化了内部管理流程，提高了工作效率；加强了团队建设，提升了员工凝聚力和向心力。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重点工作推进情况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运用专业的数据分析工具和方法，对收集到的数据进行深入挖掘和分析，揭示了市场趋势、消费者偏好等重要信息。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通过问卷调查、访谈、观察等多种方式进行市场调研，收集了大量关于目标市场、竞争对手、消费者需求等方面的数据。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基于历史数据和市场趋势分析，对未来市场走向进行预测，为公司制定营销策略提供了重要依据。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综合运用广告、公关、社交媒体等多种宣传渠道，提高了品牌知名度和美誉度。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策划并执行了一系列线上线下品牌活动，如产品发布会、主题活动等，增强了品牌影响力和用户黏性。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明确公司品牌的核心价值和目标受众，确立了独特且易于识别的品牌定位。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品牌推广与宣传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根据市场调研结果和品牌定位，制定了包括产品策略、价格策略、渠道策略和推广策略在内的综合营销策略。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按照营销策略的规划，有序地推进各项营销工作，包括广告投放、销售渠道拓展、促销活动组织等。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通过定期的数据分析和评估，发现营销策略的实施取得了显著成效，包括销售额提升、市场份额扩大、客户满意度提高等。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产品研发工作总结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根据市场需求和公司战略，成功立项并规划了5款新产品，涵盖了不同领域和应用场景。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新产品立项与规划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完成了新产品的详细设计，包括功能、性能、界面等方面的设计，并进行了系统开发和测试。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设计与开发工作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成功将3款新产品推向市场，进行了广泛的宣传和推广活动，取得了良好的市场反响。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上市与推广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新产品开发与上市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用户反馈收集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通过用户调研、在线反馈和客服渠道，收集了大量关于现有产品的用户反馈和建议。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问题诊断与改进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针对用户反馈中提到的问题，进行了深入的诊断和分析，并制定了相应的改进措施。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功能升级与性能提升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对现有产品进行了功能升级和性能提升，包括增加新功能、优化算法、提高系统稳定性等。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现有产品优化与改进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根据研发项目需求，成功组建了一支高素质的研发团队，并进行了人员扩充，增强了研发实力。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团队组建与扩充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组织了多场技术培训和分享活动，提高了团队成员的技术水平和业务能力。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制定了合理的人才激励政策，包括薪酬、晋升、奖金等方面，提高了员工的工作积极性和留任意愿。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人才激励与留任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https://d.book118.com/938032012021006032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2024-09-09T10:34:17.140</cp:lastPrinted>
  <dcterms:created xsi:type="dcterms:W3CDTF">2024-09-09T02:34:17Z</dcterms:created>
  <dcterms:modified xsi:type="dcterms:W3CDTF">2024-09-09T02:34:19Z</dcterms:modified>
</cp:coreProperties>
</file>