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CC8B4-220D-4CDF-80E9-4CEDD3E81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E22FE-1FAD-4C07-982B-BCDBE7073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B058C-E9CC-4D83-B7F6-8F9DB0FCA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C3FAC-30FD-4615-BDAF-8678D1D49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B481B7-2239-46EE-A052-AB04B89B7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0F2DDF-DFB5-4268-817A-B1BDD188A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932517-44B6-4AF2-8917-B2857EED1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A2550-F756-404E-93DD-E610CFD9E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C4DFC-5CED-4E12-BA4E-F168674DC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655EC-A9C8-4529-B49C-8F586D0F5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3C6A9-C39B-4B74-B94C-4F57CFDE4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32140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社会组织培育和发展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社会组织培育策略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社会组织创新能力提升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社会组织在公共服务领域的作用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社会组织发展趋势及挑战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社会组织概述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社会组织是指由公民自愿组成，为实现会员共同意愿，按照其章程开展活动的非营利性社会组织。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根据社会组织的性质、目标和活动内容，可将其分为社会团体、基金会、社会服务机构等类型。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社会组织通过筹集资金、招募志愿者等方式，为公众提供教育、医疗、环保等领域的公共服务。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提供公共服务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000" b="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社会组织关注弱势群体，通过扶贫、济困、助残等活动，促进社会公平和正义。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社会组织通过倡导先进理念、推广科技创新等方式，推动社会进步和发展。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我国社会组织经历了从无到有、从少到多、从弱到强的发展历程，逐渐成为推动社会发展的重要力量。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目前，我国社会组织数量庞大、类型多样、作用显著。但同时也存在一些问题，如管理不规范、资金缺乏、人才短缺等。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92" r="125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社会组织培育策略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政府应制定相关政策，明确社会组织培育的目标、原则、措施和保障机制，为社会组织的发展提供政策保障。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制定社会组织培育政策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政府可设立专门的社会组织培育基金，用于支持社会组织的发展，包括提供启动资金、运营经费、项目资助等。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设立社会组织培育基金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政府应加强对社会组织的能力建设，包括提供培训、指导、咨询等服务，帮助社会组织提高专业化水平和综合能力。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加强社会组织能力建设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政府引导与支持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企业应积极履行社会责任，通过资金支持、项目合作、资源共享等方式参与社会组织的培育和发展。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企业支持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鼓励公众、企业、基金会等社会力量通过捐赠方式支持社会组织的发展，形成多元化的资金来源。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社会捐赠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倡导志愿服务精神，鼓励公众积极参与社会组织的志愿服务活动，为社会组织提供人力支持。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社会力量参与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政府或专业机构可建立社会组织孵化基地，为初创期社会组织提供办公场地、设施设备等支持。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208" r="24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建立孵化基地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孵化基地应配备专业的服务团队，为入驻的社会组织提供法律咨询、财务管理、项目策划等专业服务。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孵化基地应搭建交流合作平台，促进社会组织之间的交流合作，实现资源共享和优势互补。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专业机构孵化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某地区政府通过购买服务的方式，委托专业机构开展社会组织孵化工作，成功培育了一批具有创新性和影响力的社会组织。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某企业通过设立公益基金会，支持社会组织的发展和公益事业，实现了企业与社会双赢的局面。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某社区志愿者自发组织起来，成立社区志愿服务团队，为社区居民提供多样化的志愿服务，推动了社区治理的创新和发展。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社会组织发展路径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提升信息公开透明度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加强社会组织信息公开制度建设，主动接受社会监督，提高组织的透明度和公信力。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完善内部治理结构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建立健全社会组织内部管理制度，包括决策、执行、监督等各个环节，确保组织运作的规范化和有效性。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加强财务管理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建立规范的财务管理制度，确保资金使用的透明度和合规性，提高社会组织的公信力和可持续性。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规范化建设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培养专业人才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注重社会组织人才培养和引进，提高从业人员的专业素养和综合能力，推动组织的专业化发展。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提升服务水平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加强社会组织服务能力和水平建设，提高服务质量和效率，满足社会多元化需求。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推动行业自律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建立健全行业自律机制，规范行业行为，促进行业健康有序发展。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提高资金使用效率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加强社会组织资金管理和使用效率评估，确保资金的有效利用和合理支出。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建立风险防控机制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建立健全社会组织风险防控机制，防范和化解筹资过程中的各种风险和挑战。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拓展筹资渠道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积极开拓多元化的筹资渠道，包括政府购买服务、社会捐赠、企业合作等，确保社会组织的资金来源稳定和可持续。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282" r="1328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多元化筹资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拓展海外服务领域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鼓励和支持我国社会组织走出国门，为海外华人华侨和当地居民提供专业化服务，增强我国社会组织的国际影响力。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加强国际规则和标准对接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加强与国际规则和标准的对接与融合，提升我国社会组织在国际舞台上的话语权和影响力。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推动国际交流合作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积极参与国际交流与合作活动，学习借鉴国际先进经验和做法，提升我国社会组织的国际化水平。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国际化拓展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https://d.book118.com/938032140055006035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2024-09-14T04:39:38.606</cp:lastPrinted>
  <dcterms:created xsi:type="dcterms:W3CDTF">2024-09-13T20:39:38Z</dcterms:created>
  <dcterms:modified xsi:type="dcterms:W3CDTF">2024-09-13T20:39:40Z</dcterms:modified>
</cp:coreProperties>
</file>