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34F19-35E1-4EBC-B765-5A8A43384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49951-EC11-4A7F-AE16-DF95EF732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2BADA0-AEB0-4F73-8AE2-BB72120F1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795992-3E21-4746-B251-43F20A0D9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EE0B7E-CD10-4E1F-B333-FBD3E7F15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F22E7E-7244-4432-9849-532F765B2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CEE071-F36E-4C0C-9829-8CFAF91D1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DA2D6-D117-418E-A081-709D053A2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699B2C-2F7F-4067-8F7A-5102AD574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178362-D558-44B2-B33A-074E621CD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DF53A-E8C9-410F-A224-C3B37D0AE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33066117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建筑工程施工中的建筑物气密检测与处理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气密检测的步骤和注意事项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气密性不足的处理方法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良好的气密性能有效减少室内外空气交换，降低能量损失，提高建筑物的能源效率，从而降低能源消耗和运营成本。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431" r="1643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节能降耗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气密性良好的建筑物能够有效减少冷空气的侵入，提高建筑物的保温性能，减少供暖和制冷的需求。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提高保温性能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917" r="21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减少空气渗漏有助于提高空调系统的效率，降低空调系统的能耗，并改善室内环境的舒适度。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提升空调系统效率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建筑物的气密性对能源效率的影响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520" b="9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气密性对室内环境质量的影响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减少污染物传播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良好的气密性可以减少室外污染物进入室内，降低室内空气污染的风险。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改善室内空气质量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气密性良好的建筑物能够减少室内湿气、异味和污染物的散发，提高室内空气质量。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防止尘土和昆虫进入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气密性良好的建筑物能够有效阻挡尘土和昆虫进入室内，保持室内清洁和卫生。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防止水汽侵入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气密性良好的建筑物能够有效阻挡水汽的侵入，避免墙体、屋顶等部位出现渗漏、发霉等问题。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提高建筑物的抗震性能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气密性良好的建筑物能够提高建筑物的整体性和稳定性，增强抗震能力。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保护建筑结构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良好的气密性能有效减少外部环境因素对建筑结构的侵蚀，延长建筑的使用寿命。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83" b="125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气密性对建筑结构安全的影响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通过人为地改变室内外压差，观察建筑物的压力变化情况，从而评估气密性能。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在建筑物内充入一定压力的气体，测量室内外压差，观察压差变化情况，判断建筑物的气密性能。该方法简单易行，但精度较低。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压力测试法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利用示踪气体在室内外浓度差的变化，评估建筑物的气密性能。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在室内充入示踪气体，通过测量室外示踪气体的浓度，分析室内外浓度差的变化，判断建筑物的气密性能。该方法精度较高，但操作复杂。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示踪气体法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利用计算机模拟技术，建立建筑物的热湿传递模型，预测建筑物的气密性能。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通过采集建筑物的热湿环境参数，利用计算机模拟技术建立热湿传递模型，预测建筑物的气密性能。该方法精度高，但需要专业人员操作。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热湿传递模型法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利用超声波在空气中的传播特性，检测建筑物的气密性能。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在建筑物的门窗等部位安装超声波传感器，通过测量超声波在室内外空气中的传播速度和衰减程度，评估建筑物的气密性能。该方法精度高，但设备成本较高。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超声波检测法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气密检测的步骤和注意事项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https://d.book118.com/938033066117006042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2024-09-22T00:53:57.723</cp:lastPrinted>
  <dcterms:created xsi:type="dcterms:W3CDTF">2024-09-21T16:53:57Z</dcterms:created>
  <dcterms:modified xsi:type="dcterms:W3CDTF">2024-09-21T16:53:59Z</dcterms:modified>
</cp:coreProperties>
</file>