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7DCCC8-6541-4F23-B9A1-0F373E1237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9609BC-FAFF-486C-BB98-3C5ADE91D4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0A0C98-F5D6-4CF5-9F11-6745EACE1D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BB3F0D-3ECB-4F30-9E54-AEC3A35A79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01C65BC-0D35-4ABF-B1C5-93D5722357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796076B-88B5-4817-B8D9-9E7700A220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0E94D3F-3243-4AED-9FE9-43CD9C99C9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DF3188-29E2-406E-B02D-FCE941383A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A4EF72-2C50-448E-9E15-692205C72B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1F59C0-7AF0-4C71-B7ED-1C95320079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45FFA2-412D-4754-A1AB-B45DF395F1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8033112126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社区老年协会工作总结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工作成果与亮点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工作不足与反思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经验教训与改进建议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未来工作展望与计划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应对老龄化社会挑战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随着老龄化社会的到来，社区老年协会作为服务老年人的重要组织，需要不断适应新形势，解决新问题。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促进老年人身心健康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通过组织各种活动和服务，帮助老年人保持身心健康，提高生活质量。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推动社区和谐发展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老年人是社区的重要组成部分，通过老年协会的工作，促进老年人与其他年龄群体的交流和融合，实现社区和谐发展。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汇报老年协会在过去一段时间内所取得的工作成果，包括组织的活动、提供的服务以及获得的荣誉等。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工作成果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分析老年协会在工作中存在的问题和不足，如活动参与度不高、服务质量有待提升等。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工作不足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展望老年协会未来的工作计划和发展方向，如拓展服务领域、提高活动质量等。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未来计划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工作成果与亮点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活动质量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通过精心组织和安排，确保每项活动的顺利进行，并获得会员的一致好评。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多样化活动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成功策划并执行了包括健康讲座、文艺演出、旅游活动等在内的多样化活动，满足了会员的不同需求。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创新意识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不断尝试新的活动形式和内容，如线上互动、主题分享等，增强了活动的吸引力和参与度。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活动策划与执行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通过优化入会流程和提供个性化服务，吸引了更多老年人加入协会，会员数量稳步增长。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会员增长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会员满意度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志愿服务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定期收集会员反馈，及时改进服务质量，提高了会员满意度和忠诚度。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鼓励会员积极参与志愿服务，形成了互帮互助的良好氛围，增强了协会的凝聚力。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会员服务与管理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社交媒体运营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积极运用社交媒体平台，发布活动信息和会员风采，提高了协会的知名度和影响力。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合作媒体宣传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与本地电视台、报纸等媒体建立合作关系，定期报道协会动态和活动成果，扩大了协会的社会影响力。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通过统一标识、宣传册等视觉元素，塑造了协会专业、温馨的品牌形象。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宣传推广与品牌建设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与政府部门保持密切联系，争取政策和资金支持，为协会发展提供了有力保障。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1375" r="113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7542" r="754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政府合作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积极寻求与企业的合作机会，获得赞助和支持，为会员提供更优质的服务和活动。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企业合作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充分利用社区、学校等社会资源，实现资源共享和互利共赢，促进了协会与社会的融合发展。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社会资源整合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合作交流与资源整合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工作不足与反思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125" r="161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活动形式单一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目前的活动形式比较单一，缺乏多样性和创新性，难以激发老年人的参与热情。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活动内容缺乏吸引力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当前老年协会组织的活动内容与老年人的兴趣和需求不够契合，导致参与度不高。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活动宣传不足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协会在组织活动时，宣传工作不够到位，许多老年人对活动的具体内容和时间地点不够了解。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活动参与度不足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老年协会提供的服务项目相对较少，难以满足老年人多样化的需求。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服务项目不够完善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6083" r="6083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由于服务人员素质和服务标准不统一，导致服务质量存在差异，影响了老年人的满意度。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服务质量参差不齐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部分服务人员在为老年人提供服务时，态度不够热情、耐心，给老年人带来不便。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服务态度不够热情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会员服务质量有待提高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https://d.book118.com/938033112126006044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2024-09-25T02:51:41.011</cp:lastPrinted>
  <dcterms:created xsi:type="dcterms:W3CDTF">2024-09-24T18:51:41Z</dcterms:created>
  <dcterms:modified xsi:type="dcterms:W3CDTF">2024-09-24T18:51:43Z</dcterms:modified>
</cp:coreProperties>
</file>