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C263D-1D3A-4050-A9B4-99823D663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FB3C1-9BB0-435C-BF79-EC9E397E2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A8A9F-E950-4516-9A1B-19E557885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B4455-AE9D-481A-8133-0186A32DE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7F062F-E829-433A-B8EF-5F2DFAA4F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EAFF54-1340-4CF2-A1C1-D4593ED3A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238CCA-0AC8-4FA4-95DE-AF1754D71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F0D96-5E1A-4722-80F9-93C907E77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7EBD3-BCBD-4513-9FCD-A480B3471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A347E-790C-4833-8E35-45EBADA0F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E6A1E-7600-4D86-BDE0-46CCE554C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33117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中国喷雾塔行业市场现状分析及竞争格局与投资发展研究报告(2024-2029版)大纲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中国喷雾塔行业概述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中国喷雾塔行业市场现状分析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中国喷雾塔行业竞争格局分析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中国喷雾塔行业投资发展研究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125" r="121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喷雾塔作为工业生产中的重要设备，广泛应用于化工、制药、食品、环保等领域，对于提高产品质量、降低能耗和减少环境污染具有重要意义。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随着中国工业的快速发展，喷雾塔市场需求不断增长，但同时也面临着激烈的竞争和不断变化的市场环境。因此，对中国喷雾塔行业市场现状进行分析，探讨竞争格局与投资发展具有重要意义。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本报告采用定性和定量相结合的研究方法，通过对喷雾塔行业相关数据的收集和分析，结合市场调查和专家访谈等方式，全面了解中国喷雾塔行业的市场现状、竞争格局和发展趋势。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的研究范围主要集中在中国喷雾塔行业，重点分析市场需求、竞争格局、技术发展趋势以及投资机会等方面。同时，本报告还将对国内外主要喷雾塔企业进行对比分析，以期为投资者和业内人士提供有价值的参考信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中国喷雾塔行业概述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行业定义和分类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喷雾塔是一种用于处理气态、液态或固态物质的设备，通过将物料分散成细小的雾滴，实现物料的均匀混合、反应、冷却、干燥等过程。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根据用途和结构的不同，喷雾塔可以分为多种类型，如喷嘴型、喷枪型、离心型、压力型等。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上游产业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喷雾塔行业的上游产业主要包括原材料、零部件和设备制造等。这些产业为喷雾塔行业提供必要的原材料和零部件，如钢材、塑料、电子元件等。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中游产业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喷雾塔行业中游产业主要包括设备制造和系统集成。这些企业根据市场需求和技术发展，设计和制造各种类型的喷雾塔设备，并提供相应的系统集成服务。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下游产业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喷雾塔行业的下游产业非常广泛，包括化工、制药、食品、环保等众多领域。这些产业是喷雾塔的主要应用领域，对喷雾塔设备的需求量较大。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中国政府对喷雾塔行业实行了一定的政策管理，如安全生产、环保要求等。这些政策的实施对喷雾塔行业的发展起到了一定的规范和引导作用。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行业政策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为了规范行业发展，中国政府制定了一系列喷雾塔行业标准，如安全标准、性能标准、测试方法等。这些标准的实施有助于提高产品质量和安全性，推动行业的健康发展。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行业政策和标准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中国喷雾塔行业市场现状分析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近年来，中国喷雾塔行业市场规模持续增长，主要受益于环保意识的提高以及工业生产的快速发展。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根据市场调研数据，预计未来几年中国喷雾塔行业市场规模将继续保持稳定增长态势。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不同类型喷雾塔产品的市场规模占比存在差异，其中高效、节能型喷雾塔产品市场需求增长较快。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行业供需状况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目前，中国喷雾塔行业供需状况基本平衡，但存在一定的区域性和结构性供需矛盾。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在供给方面，国内喷雾塔企业数量众多，但具备自主研发和创新能力的大型企业较少。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在需求方面，随着工业生产的不断升级和环保标准的提高，对高效、节能型喷雾塔产品的需求逐渐增加。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行业市场竞争格局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123806" y="2695965"/>
            <a:ext cx="2928915" cy="189181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中国喷雾塔行业竞争激烈，市场集中度较低。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140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国内喷雾塔企业主要集中在东部地区，其中江苏省、浙江省和广东省的企业数量较多。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17093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在市场竞争中，大型企业凭借技术、品牌和资金优势占据一定市场份额，而小型企业则主要依靠价格优势进行竞争。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中国喷雾塔行业未来将朝着高效、节能、环保的方向发展。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随着工业生产的不断升级和环保标准的提高，高效、节能型喷雾塔产品将成为市场主流。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此外，随着技术的不断进步和应用领域的拓展，喷雾塔行业将不断涌现出新的产品和应用领域。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中国喷雾塔行业竞争格局分析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国内喷雾塔行业企业数量众多，但大多数为中小型企业，规模较小，缺乏核心竞争力。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少数大型企业通过技术创新、品牌建设等手段占据了较大的市场份额，形成了较为稳定的竞争格局。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新进入者对行业的影响较小，市场对新进入者的接纳程度较低。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国内喷雾塔行业的集中度较低，市场份额较为分散。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大型企业占据了约40%的市场份额，但其他中小型企业仍占据了大部分市场份额。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随着市场竞争的加剧，行业集中度有望进一步提高。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行业集中度分析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https://d.book118.com/938033117034006030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2024-09-06T14:05:00.218</cp:lastPrinted>
  <dcterms:created xsi:type="dcterms:W3CDTF">2024-09-06T06:05:00Z</dcterms:created>
  <dcterms:modified xsi:type="dcterms:W3CDTF">2024-09-06T06:05:02Z</dcterms:modified>
</cp:coreProperties>
</file>