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51B5F-86B2-4E96-BFE3-D86312006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793A7-18EE-400E-9F51-864BE1646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A61F3-12F8-4A3A-A729-FF6489864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0B5A63-C472-4F68-8ADA-0EC0AC469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BDEB4A-A04D-409D-B505-C45492511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53A8B3-03AD-4D1D-8AFE-A0C6DADBD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24025A-FB65-4495-98FD-920FCA522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E34B8-08C7-47AD-A4E3-9115A47F7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494141-6A81-4C01-AC32-E233BAB50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5AF8A-961A-425A-83E5-59D151B32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0ECC1-2289-453F-A3F6-E6103BACD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34016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好看的PPT课件背景护理查房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护理查房的技巧和方法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护理查房的注意事项和要求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通过定期的护理查房，对患者的病情状况、自身认知情况进行了解，从而提供更加精准、个性化的护理服务。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查房过程中，护士可以学习到其他同事的先进经验和技术，提升自己的业务水平。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提升护士业务能力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查房为医护人员提供了一个交流的平台，有助于加强医护之间的沟通与协作。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加强医护沟通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通过查房，及时发现和解决护理过程中的问题，降低护理风险，确保患者安全。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保障医疗安全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加强医护合作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350" r="2135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优质的护理服务能够增强患者的就医体验，提高患者满意度。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护理查房能够推动护理学科的发展，提升护理专业的地位和影响力。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通过护理查房，及时发现和纠正医疗过程中的问题，为医疗安全提供保障。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护理查房为医护人员提供了一个交流的平台，有助于加强医护之间的合作与配合。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在开始查房之前，需要明确查房的目的和重点，以便有针对性地进行。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确定查房目的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查房前应对患者的病情、治疗情况、检查结果等进行了解，以便更好地评估患者的状况。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根据查房需要，准备必要的用品，如听诊器、血压计、护理记录单等。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准备查房用品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提前通知参与查房的医护人员，确保所有人员到场。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649" r="1564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在查房过程中，应仔细观察患者的病情变化、生命体征等，并做好记录。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询问患者情况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检查护理记录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与患者进行交流，了解其病情、治疗反应、生活状况等，以便更好地评估患者的状况。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查看护理记录，了解患者的护理情况，包括护理措施、效果评价等。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针对患者的情况，与医护人员讨论治疗方案、护理措施等，提出建议和意见。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反馈意见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将查房结果和建议反馈给相关医护人员，以便更好地改进患者的治疗方案和护理措施。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通过查房中的经验总结和问题分析，对医护人员进行培训和提升，提高其专业能力和服务水平。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根据查房结果，持续改进患者的治疗方案和护理措施，提高治疗效果和护理质量。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整理记录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查房结束后，整理查房记录，包括观察结果、讨论内容等，形成完整的查房报告。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护理查房的技巧和方法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https://d.book118.com/938034016021006024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2024-08-31T01:25:27.776</cp:lastPrinted>
  <dcterms:created xsi:type="dcterms:W3CDTF">2024-08-30T17:25:27Z</dcterms:created>
  <dcterms:modified xsi:type="dcterms:W3CDTF">2024-08-30T17:25:29Z</dcterms:modified>
</cp:coreProperties>
</file>