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97ECF-0905-426C-91CE-4F01E27EC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F18DB-CDBE-4D27-9BF6-55798E709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1652B-52E5-4F22-806C-25ED17514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60536-7BB8-4C13-AF37-8558CBE3E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0A14A-E624-402F-B235-E20326D0E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654D2-339D-47F1-8C59-3A10E7833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6EF574-6DF2-4F97-BE51-08456F53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26621-7D53-4EA1-AF68-E6DA0448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B4793-47A7-483D-AE14-0C86FCE8F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9D091-386E-44AF-996F-57CD0FF7E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90716-BF19-4A6F-AEC2-168ED2A8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5007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失神性癫痫是一种常见的癫痫类型，主要特征为短暂的意识丧失和全身抽搐。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根据病因和症状表现，失神性癫痫可分为原发性失神癫痫和继发性失神癫痫。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主要症状为短暂的意识丧失、抽搐、口吐白沫等。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失神性癫痫发作时，患者会突然失去意识，全身肌肉强直收缩，眼球上翻，呼吸暂停，面色青紫，持续数秒至数十秒后进入昏睡状态。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失神性癫痫的病因较为复杂，可能与遗传、脑部疾病、脑部损伤、代谢异常等多种因素有关。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失神性癫痫的病理机制主要涉及脑部神经元的异常放电，导致短暂的意识丧失和全身抽搐等症状。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根据国际抗癫痫联盟（ILAE）的诊断标准，失神性癫痫的诊断主要依据患者的临床表现、脑电图（EEG）和可能的病因学证据。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会先了解患者的病史，包括癫痫发作的频率、症状、持续时间等。然后进行体格检查和神经心理评估，以确定是否存在其他与癫痫相关的神经系统异常。脑电图是诊断失神性癫痫的重要手段，可以记录到异常的脑电波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常用检查手段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脑电图（EEG）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EEG是诊断失神性癫痫最常用的检查手段，通过记录大脑的电活动变化，有助于发现异常的脑电波活动。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如CT、MRI等影像学检查可以排除其他可能导致癫痫的脑部结构异常。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包括全血计数、电解质、血糖、肝肾功能等，以排除其他潜在的系统性疾病。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抑郁症、焦虑症等精神疾病也可能表现出类似失神的症状，需要与失神性癫痫进行鉴别。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非癫痫性失神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非癫痫性失神是一种与癫痫发作相似的疾病，但并非由脑部异常放电引起。其症状与失神性癫痫相似，但发作时脑电图无异常放电。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其他神经系统疾病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如痴呆、帕金森病等神经系统疾病也可能出现类似失神的症状，需要通过详细的病史和检查进行鉴别。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失神性癫痫的治疗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https://d.book118.com/938035007116006034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2024-09-13T06:42:12.724</cp:lastPrinted>
  <dcterms:created xsi:type="dcterms:W3CDTF">2024-09-12T22:42:12Z</dcterms:created>
  <dcterms:modified xsi:type="dcterms:W3CDTF">2024-09-12T22:42:14Z</dcterms:modified>
</cp:coreProperties>
</file>