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3F7298-1468-4951-A1E7-FA32EBAE9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1EE67F-A8AE-4B6A-869F-E7A845E7CC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1BFB82-F52F-46AF-A6EC-3C0C23B08A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522722-BE22-4971-954E-7C7D5A6461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4DCFC1-60E5-4A19-B8BA-29AED6B4FB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3286B5-5717-4E42-BEFC-B6423C957F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B329B8-E37C-4F39-A5B8-4CB08EB882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5327C5-220C-44F3-8A27-D672C96AD6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EEE55C-7736-41E3-ADA7-36E423FD88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28D603-0FFE-43F2-B9E9-138D0AEAB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474770-2C94-48C8-A005-0AE1047808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3601303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医药经理的服务质量管理能力对客户满意度的影响研究</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医药经理服务质量管理能力概述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客户满意度概述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医药经理服务质量管理能力对客户满意度的影响</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提高医药经理服务质量管理能力的策略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随着医药市场的不断发展和竞争的加剧，医药企业越来越注重提高服务质量和客户满意度，以保持竞争优势。</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医药行业背景</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医药经理是医药企业与客户之间的桥梁，其服务质量管理能力直接影响客户对企业的感知和满意度。</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医药经理角色</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通过探讨医药经理的服务质量管理能力对客户满意度的影响，可以为企业提高服务质量、增强客户满意度提供理论支持和实践指导。</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研究意义</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0" r="9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揭示医药经理服务质量管理能力与客户满意度之间的关系，为企业提升服务质量、提高客户满意度提供策略建议。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医药经理的服务质量管理能力如何影响客户满意度？具体的影响因素有哪些？如何提升医药经理的服务质量管理能力以提高客户满意度？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本研究主要关注医药经理的服务质量管理能力对客户满意度的影响，涉及医药企业的销售、市场、客户服务等部门。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由于不同医药企业的经营模式、市场策略等存在差异，本研究结果可能具有一定的局限性。同时，本研究主要关注医药经理的服务质量管理能力，未考虑其他因素如产品质量、价格等对客户满意度的影响。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研究限制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研究范围和限制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医药经理服务质量管理能力概述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服务质量管理定义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服务质量管理是指通过制定、实施、监控和改进服务流程和政策，以确保服务满足或超过客户期望的一系列活动。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在医药行业，服务质量直接关系到患者健康和安全，优质的服务质量管理能够提高客户满意度，增强企业竞争力，同时有助于塑造良好的企业形象。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服务质量管理的定义和重要性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专业知识和技能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医药经理需要具备丰富的医药专业知识和相关技能，以便为客户提供准确、专业的医药咨询和服务。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团队协作和沟通能力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医药经理需要具备良好的团队协作和沟通能力，以便与内部团队和外部客户保持顺畅的沟通和协作，确保服务质量和效率。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服务意识和同理心</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医药经理需要具备高度的服务意识和同理心，能够站在患者和客户的角度思考问题，提供贴心、周到的服务。</a:t>
            </a:r>
          </a:p>
        </p:txBody>
      </p:sp>
      <p:pic>
        <p:nvPicPr>
          <p:cNvPr id="10" name="Picture 10"/>
          <p:cNvPicPr>
            <a:picLocks noChangeAspect="1"/>
          </p:cNvPicPr>
          <p:nvPr/>
        </p:nvPicPr>
        <p:blipFill>
          <a:blip r:embed="rId2"/>
          <a:srcRect l="17333" r="1733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医药经理服务质量管理能力的构成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5556" b="55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客户满意度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客户满意度是衡量医药经理服务质量管理能力的重要指标，通过定期的客户满意度调查可以了解客户对服务的评价和需求，从而不断改进服务质量。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服务投诉率</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服务投诉率可以反映医药经理在服务过程中存在的问题和不足，通过分析投诉原因和采取相应措施，可以降低投诉率并提高服务质量。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服务流程规范性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规范的服务流程可以确保服务的稳定性和可靠性，减少服务差错和失误，提高客户满意度。因此，评价医药经理服务质量管理能力时需要关注服务流程的规范性。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医药经理服务质量管理能力的评价标准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客户满意度概述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469" r="23469"/>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客户满意度是指客户对企业提供的产品或服务所感知的实际效果与其期望值之间的比较结果。它是一个综合性的心理指标，反映了客户对企业产品或服务的主观感受和评价。</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客户满意度是企业经营绩效的重要衡量标准之一。提高客户满意度有助于增强客户对企业的信任和忠诚度，促进客户再次购买和推荐给他人，从而增加企业的市场份额和盈利能力。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客户满意度的定义和重要性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892" r="138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通过设计问卷，收集客户对产品或服务的评价信息，并对数据进行统计分析，以评估客户满意度。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问卷调查法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雇佣经过培训的神秘顾客以普通顾客身份接受企业的产品或服务，并对其进行评估和反馈。</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神秘顾客法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记录并分析客户在接受产品或服务过程中的关键事件和情感体验，以评估客户满意度。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关键事件法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客户满意度的测量方法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https://d.book118.com/938036013036006034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2024-09-12T14:12:59.330</cp:lastPrinted>
  <dcterms:created xsi:type="dcterms:W3CDTF">2024-09-12T06:12:59Z</dcterms:created>
  <dcterms:modified xsi:type="dcterms:W3CDTF">2024-09-12T06:13:01Z</dcterms:modified>
</cp:coreProperties>
</file>