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FCD7E-60FC-471B-B754-B70C7FA2E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872F7-22E7-467F-8123-3A2901B0B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CF7F2-3DEF-4CC8-921A-9EA781EEB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0C518-C6A2-45B3-849A-1E4E475B0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F0EBF1-A7D0-4AFB-8867-EEACCBAB6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F2A6CE-CD87-4AFD-B56E-C1D8AA8AB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3550FC-1851-4EE3-9F9A-35458B0D6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84140-3557-4DEB-B529-5BA0D2545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220FE-3009-40DB-A636-EEE4EBE99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F998F-4637-476B-BAFA-DAA6036CF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16D8B-A7D5-4B12-A2FF-49948A9E1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3601506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高速公路收费员工作人员岗前培训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高速公路收费基础知识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服务礼仪与沟通技巧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职业道德与法律法规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安全防范与应急处理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实操训练与考核评估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高速公路收费员职责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收费管理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负责按照规定对过往车辆进行收费，并确保收费过程的准确、高效。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遇到突发事件或紧急情况时，及时上报并协助处理。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交通疏导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在交通高峰期或特殊情况下，协助疏导交通，确保车辆顺畅通行。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服务咨询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为司乘人员提供路线指引、周边设施咨询等必要的服务。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培训目标与意义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提升业务技能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通过培训，使收费员熟练掌握收费操作、交通指挥等专业技能。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强化服务意识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培养收费员良好的服务意识和职业道德，提高服务质量。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确保工作安全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加强安全教育和应急处理能力培训，确保收费员在工作中能够应对各种突发情况。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促进个人发展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通过培训，提升收费员综合素质和职业发展潜力。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实地考察与模拟演练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组织收费员到实际工作场所进行考察，并进行模拟收费、应急处理等演练。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学习安全规章制度、应急处理流程、消防知识等。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服务规范培训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培养良好的仪容仪表、文明用语、服务礼仪等。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收费操作培训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包括收费系统操作、票据管理、现金管理等。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交通指挥培训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学习交通法规、交通指挥手势、交通疏导技巧等。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高速公路收费基础知识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42" b="7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18" b="40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高速公路收费政策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收费政策概述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了解国家及地方高速公路收费政策，包括收费标准、优惠政策、免费通行等相关规定。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收费公路管理条例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熟悉《收费公路管理条例》等相关法律法规，明确收费员的职责和权利。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交通部相关政策文件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掌握交通部发布的最新政策文件，如《关于进一步规范高速公路车辆通行费收费标准的通知》等，确保工作符合最新政策要求。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计重收费与计程收费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了解计重收费和计程收费的原理和实施方法，能够根据实际情况选择合适的收费方式。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熟悉处理超载、超时、U型行驶、无卡等特殊情况的收费计算方法，确保收费的公正性和准确性。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车辆分类与收费标准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掌握不同车型、车种的分类方法及相应的收费标准，能够准确判断车辆类型并计算应收费用。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收费计算方法与标准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熟练掌握收费系统的基本操作和业务流程，包括发卡、读卡、打印票据、查询统计等功能。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收费系统操作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了解收费设备的日常维护和保养方法，如清洁设备、检查设备运行状态、更换易损件等，确保设备的正常运行。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设备日常维护与保养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掌握常见设备故障的处理方法，如卡纸、打印不清等，能够及时解决简单故障并向上级报修复杂故障，确保收费工作的顺利进行。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故障处理与报修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收费设备使用与维护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服务礼仪与沟通技巧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服务态度与礼仪规范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保持整洁的仪容仪表，穿着规定的工作服，佩戴工作牌，展现良好的职业形象。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服务态度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保持热情、耐心、友善的服务态度，微笑面对司乘人员，积极解答问题。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礼貌用语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使用文明、规范的礼貌用语，如“您好”、“请”、“谢谢”等，营造和谐的服务氛围。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与司乘人员沟通技巧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用简洁明了的语言表达自己的意思，避免使用模棱两可或含糊不清的措辞。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保持平和的心态，遇到不理智或情绪激动的司乘人员时，要冷静应对，避免冲突升级。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认真倾听司乘人员的需求和问题，给予积极的回应和关注。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https://d.book118.com/938036015067006032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2024-09-10T01:04:57.894</cp:lastPrinted>
  <dcterms:created xsi:type="dcterms:W3CDTF">2024-09-09T17:04:57Z</dcterms:created>
  <dcterms:modified xsi:type="dcterms:W3CDTF">2024-09-09T17:05:00Z</dcterms:modified>
</cp:coreProperties>
</file>