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C0E344-136D-4FA3-B21F-FD40ADC42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DB3D6-BE69-4E7F-9463-B32FE6FF0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B1713F-C006-4C0A-901C-6560AE6FD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BFB437-B7AE-4675-BDCA-C2C5F3FC6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321F67-AF9C-4CD5-8550-2EA27EADBA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374B9F-0185-4CC3-BEF3-7CC7E25F28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B88E1E-DBF4-4026-A75A-7733C4A0E0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C776FE-C64D-4D82-83BB-51FCE83513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AE4542-89A5-47FC-9C66-CD1E88565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FA80C-5885-44CE-8675-17D39D468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866857-898D-4A61-9A13-FB354FF13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37015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财务管理制度与相关规章的衔接与协调</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20000"/>
                  <a:lumOff val="80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相关规章概述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财务管理制度与相关规章的衔接</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相关规章对财务管理制度的影响</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财务管理制度与相关规章的协调</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财务管理制度与相关规章的发展趋势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财务管理制度是企业或组织内部用于规范财务行为、处理财务关系的一系列规章、流程和方法的总称。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系统性、规范性、权威性和强制性。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06" r="24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通过规范财务操作，降低财务风险，确保企业资产安全。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保障企业资产安全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明确财务流程和责任，提高财务管理工作的效率。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提高财务管理效率</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合理的财务管理制度有助于企业做出科学决策，实现可持续发展。</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促进企业可持续发展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规范会计核算、报表编制和财务信息披露等。</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财务管理制度的种类与内容</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会计制度</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规定预算的编制、审批、执行和考核等流程。</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预算管理制度</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涉及资金的筹集、使用、调配和管理等方面的规定。</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资金管理制度</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针对企业固定资产、无形资产等的管理规定。</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资产管理制度</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规范企业成本核算、费用报销等操作。</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成本费用管理制度</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涉及企业税务申报、税款缴纳等方面的规定。</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税务管理制度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相关规章概述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相关规章是指与财务管理制度相关的各种法律、法规、政策、条例等规范性文件。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具有法律效力，对财务管理活动具有约束力；内容广泛，涉及财务管理的各个方面；具有一定的稳定性和连续性，但也会随着经济环境的变化而进行调整。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相关规章的定义与特点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规范财务管理行为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相关规章对企业财务管理活动进行了规范和指导，有助于企业建立健全的财务管理制度。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遵循相关规章有助于企业提高财务管理水平，增强企业竞争力，实现可持续发展。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保障企业合法权益</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遵守相关规章可以避免企业因违反规定而遭受损失或面临法律责任。</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相关规章的重要性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其他相关法规</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如金融、保险、税收等方面的法规，对企业财务管理活动产生影响。</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公司法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规范公司组织及行为，保护公司及股东权益。</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证券法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规范证券市场行为，保护投资者权益。</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会计法</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规范企业会计行为，保证会计信息质量。</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企业所得税法</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规范企业所得税征收管理，保障国家税收权益。</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相关规章的种类与内容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财务管理制度与相关规章的衔接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确保财务管理的规范性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财务管理制度与相关规章的衔接能够确保企业在财务管理方面的规范性，避免因制度冲突或遗漏而导致的风险。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提高财务管理效率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通过财务管理制度与相关规章的衔接，企业可以简化财务管理流程，提高财务管理效率，降低运营成本。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合理的财务管理制度与相关规章的衔接有助于企业实现可持续发展，为企业的长期稳定发展提供保障。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衔接的必要性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衔接的方式与途径</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企业可以制定统一的财务管理框架，明确各部门在财务管理中的职责和权限，确保财务管理制度与其他规章的有效衔接。</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定期审查和更新财务管理制度</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企业应定期审查和更新财务管理制度，确保其与相关规章保持一致，同时及时调整和完善相关规章，以适应企业发展的需要。</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加强内部沟通与协作</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企业内部各部门之间应加强沟通与协作，共同推进财务管理制度与相关规章的衔接工作，确保各项制度的顺利实施。</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制定统一的财务管理框架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https://d.book118.com/938037015127006037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2024-09-17T21:33:34.855</cp:lastPrinted>
  <dcterms:created xsi:type="dcterms:W3CDTF">2024-09-17T13:33:34Z</dcterms:created>
  <dcterms:modified xsi:type="dcterms:W3CDTF">2024-09-17T13:33:36Z</dcterms:modified>
</cp:coreProperties>
</file>