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B170F7-B9EC-4282-A8A9-642E3740E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07959-56E5-457C-98F5-12BAB9093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B39F7C-C60C-439B-A42F-CA103DC05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48525C-280E-442A-9FCD-77BC1A2DC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1B5144-3DEE-4F17-9222-B30F065969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4A52FE-7A86-43C3-879D-4C8FE48C65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CF2D7D-29D1-49D6-B10E-9DAE0B2B6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947F6D-2DD4-405B-A9AA-546DCB555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A87CA-4032-4679-8750-79DB78C1F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C5BBD7-194F-4A5D-8E32-DE6B8E9CA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86B99-F6E2-4735-A7D5-5CE72CBDD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4294967295"/>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3706602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静脉治疗质量管理相关规定1\n## 1.静脉治疗质量管理的基本概念与重要性\n### 1.1静脉治疗质量管理的定义与目的\n### 1.2静脉治疗质量管理的重要性及影响\n### 1.3静脉治疗质量管理的实施原则与方法\n## 2.静脉治疗质量管理相关法律法规与标准\n### 2.1静脉治疗质量管理相关法律法规概述\n### 2.2静脉治疗质量管理相关行业标准与规范\n### 2.3静脉治疗质量管理相关法律法规的执行与监管\n## 3.静脉治疗质量管理组织体系与职责\n### 3.1静脉治疗质量管理组织体系的构建\n### 3.2静脉治疗质量管理组织体系中各部门的职责与分工\n### 3.3静脉治疗质量管理组织体系的运行与监督\n## 4.静脉治疗质量管理的主要内容与要求\n### 4.1静脉治疗质量管理中的药物治疗与监测\n### 4.2静脉治疗质量管理中的输液安全与感染控制\n### 4.3静脉治疗质量管理中的护理操作与患者教育\n## 5.静脉治疗质量管理的评价与持续改进\n### 5.1静脉治疗质量管理的评价方法与指标\n### 5.2静脉治疗质量管理的评价结果与反馈\n### 5.3静脉治疗质量管理的持续改进策略与措施\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58731"/>
            <a:ext cx="11055350" cy="996950"/>
          </a:xfrm>
        </p:spPr>
        <p:txBody>
          <a:bodyPr vert="horz" wrap="square" lIns="91440" tIns="45720" rIns="91440" bIns="45720" anchor="b">
            <a:spAutoFit/>
          </a:bodyPr>
          <a:lstStyle/>
          <a:p>
            <a:pPr>
              <a:buNone/>
            </a:pPr>
            <a:r>
              <a:rPr lang="zh-CN" sz="6300"/>
              <a:t>静脉治疗质量管理相关规定1</a:t>
            </a:r>
            <a:endParaRPr/>
          </a:p>
        </p:txBody>
      </p:sp>
      <p:sp>
        <p:nvSpPr>
          <p:cNvPr id="3" name="副标题 2"/>
          <p:cNvSpPr>
            <a:spLocks noGrp="1"/>
          </p:cNvSpPr>
          <p:nvPr>
            <p:ph type="subTitle" idx="1"/>
          </p:nvPr>
        </p:nvSpPr>
        <p:spPr>
          <a:xfrm>
            <a:off x="571500" y="3908901"/>
            <a:ext cx="284052" cy="313932"/>
          </a:xfrm>
        </p:spPr>
        <p:txBody>
          <a:bodyPr wrap="none">
            <a:spAutoFit/>
          </a:bodyPr>
          <a:lstStyle/>
          <a:p>
            <a:pPr marL="0" indent="0">
              <a:buNone/>
            </a:pPr>
            <a:r>
              <a:rPr lang="en-US" smtClean="0"/>
              <a:t> </a:t>
            </a:r>
            <a:endParaRPr lang="zh-CN" sz="1600">
              <a:solidFill>
                <a:schemeClr val="tx1">
                  <a:alpha val="40000"/>
                </a:schemeClr>
              </a:solidFill>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静脉治疗质量管理的基本概念与重要性</a:t>
            </a:r>
            <a:endParaRPr/>
          </a:p>
        </p:txBody>
      </p:sp>
      <p:sp>
        <p:nvSpPr>
          <p:cNvPr id="12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3" name="组合 162"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4" name="组合 163"/>
            <p:cNvGrpSpPr/>
            <p:nvPr/>
          </p:nvGrpSpPr>
          <p:grpSpPr>
            <a:xfrm>
              <a:off x="685800" y="3146904"/>
              <a:ext cx="5760000" cy="3225487"/>
              <a:chOff x="685800" y="3146904"/>
              <a:chExt cx="5760000" cy="3225487"/>
            </a:xfrm>
          </p:grpSpPr>
          <p:sp>
            <p:nvSpPr>
              <p:cNvPr id="16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静脉治疗质量管理是指对静脉治疗过程中的服务质量、技术操作、用药安全等方面进行全程监控和持续改进的过程</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服务质量：包括医护人员的服务态度、沟通效果等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技术操作：包括静脉穿刺、输液、输血等操作的规范性、熟练程度等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用药安全：包括药物的选择、剂量、配伍禁忌等</a:t>
                </a:r>
                <a:endParaRPr/>
              </a:p>
            </p:txBody>
          </p:sp>
        </p:grpSp>
        <p:grpSp>
          <p:nvGrpSpPr>
            <p:cNvPr id="167" name="组合 166"/>
            <p:cNvGrpSpPr/>
            <p:nvPr/>
          </p:nvGrpSpPr>
          <p:grpSpPr>
            <a:xfrm>
              <a:off x="6016236" y="3146904"/>
              <a:ext cx="5400000" cy="3225487"/>
              <a:chOff x="6016236" y="3146904"/>
              <a:chExt cx="5400000" cy="3225487"/>
            </a:xfrm>
          </p:grpSpPr>
          <p:sp>
            <p:nvSpPr>
              <p:cNvPr id="16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静脉治疗质量管理的目的是确保患者静脉治疗的有效性、安全性和舒适性，提高患者满意度，降低医疗纠纷风险</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有效性：指静脉治疗能够达到预期的治疗效果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安全性：指静脉治疗过程中患者不出现并发症或不良反应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舒适性：指静脉治疗过程中患者的主观感受良好</a:t>
                </a:r>
                <a:endParaRPr/>
              </a:p>
            </p:txBody>
          </p:sp>
        </p:grpSp>
      </p:grpSp>
      <p:sp>
        <p:nvSpPr>
          <p:cNvPr id="17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静脉治疗质量管理的定义与目的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4" name="Group 598"/>
            <p:cNvGrpSpPr/>
            <p:nvPr/>
          </p:nvGrpSpPr>
          <p:grpSpPr>
            <a:xfrm>
              <a:off x="763829" y="1414808"/>
              <a:ext cx="6972294" cy="2337649"/>
              <a:chOff x="763829" y="1414808"/>
              <a:chExt cx="6972294" cy="2337649"/>
            </a:xfrm>
          </p:grpSpPr>
          <p:sp>
            <p:nvSpPr>
              <p:cNvPr id="1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静脉治疗质量管理的重要性体现在以下几个方面</a:t>
                </a:r>
                <a:endParaRPr/>
              </a:p>
            </p:txBody>
          </p:sp>
          <p:sp>
            <p:nvSpPr>
              <p:cNvPr id="1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保障患者生命安全：静脉治疗过程中可能出现严重的并发症，如输液反应、静脉炎等，良好的质量管理可以降低这些风险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提高治疗效果：规范的静脉治疗操作和用药可以提高治疗效果，减少病情反复和住院时间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减少医疗纠纷：通过静脉治疗质量管理，提高患者满意度，降低医疗纠纷风险</a:t>
                </a:r>
                <a:endParaRPr/>
              </a:p>
            </p:txBody>
          </p:sp>
          <p:sp>
            <p:nvSpPr>
              <p:cNvPr id="1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1" name="Group 591"/>
            <p:cNvGrpSpPr/>
            <p:nvPr/>
          </p:nvGrpSpPr>
          <p:grpSpPr>
            <a:xfrm>
              <a:off x="689593" y="3949139"/>
              <a:ext cx="7078256" cy="2128975"/>
              <a:chOff x="689593" y="3949139"/>
              <a:chExt cx="7078256" cy="2128975"/>
            </a:xfrm>
          </p:grpSpPr>
          <p:sp>
            <p:nvSpPr>
              <p:cNvPr id="1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静脉治疗质量管理的影响包括</a:t>
                </a:r>
                <a:endParaRPr/>
              </a:p>
            </p:txBody>
          </p:sp>
          <p:sp>
            <p:nvSpPr>
              <p:cNvPr id="1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对医护人员的影响：提高医护人员的业务水平和服务质量，降低职业风险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对医疗机构的影响：提高医疗机构的声誉，吸引更多患者就诊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对患者的影响：提高患者的治疗效果，降低治疗过程中的不适感和风险</a:t>
                </a:r>
                <a:endParaRPr/>
              </a:p>
            </p:txBody>
          </p:sp>
          <p:sp>
            <p:nvSpPr>
              <p:cNvPr id="1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静脉治疗质量管理的重要性及影响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静脉治疗质量管理的实施原则包括</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以患者为中心：关注患者的需求和感受，提供个性化的治疗方案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全面监控：对静脉治疗全过程进行监控，确保各个环节的质量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持续改进：根据评价结果，不断调整和完善静脉治疗质量管理措施</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静脉治疗质量管理的方法包括</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制定静脉治疗质量管理规范和标准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加强医护人员的培训和考核</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建立静脉治疗质量评价体系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开展静脉治疗质量持续改进活动</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静脉治疗质量管理的实施原则与方法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静脉治疗质量管理相关法律法规与标准</a:t>
            </a:r>
            <a:endParaRPr/>
          </a:p>
        </p:txBody>
      </p:sp>
      <p:sp>
        <p:nvSpPr>
          <p:cNvPr id="20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1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静脉治疗质量管理相关法律法规概述</a:t>
            </a:r>
            <a:endParaRPr lang="en-US" sz="3600" b="1">
              <a:latin typeface="微软雅黑"/>
              <a:ea typeface="微软雅黑"/>
            </a:endParaRPr>
          </a:p>
        </p:txBody>
      </p:sp>
      <p:sp>
        <p:nvSpPr>
          <p:cNvPr id="21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静脉治疗质量管理相关法律法规是国家为了保障患者权益、规范医疗行为而制定的法律文件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《中华人民共和国药品管理法》：规定了药品的生产、经营、使用和管理等方面的法律规定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《中华人民共和国传染病防治法》：规定了传染病的预防、控制、治疗等方面的法律规定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《医疗事故处理条例》：规定了医疗事故的处理程序、责任认定等方面的法律规定</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静脉治疗质量管理相关法律法规的执行主体包括医疗机构、医护人员和患者等</a:t>
            </a:r>
            <a:endParaRPr/>
          </a:p>
        </p:txBody>
      </p:sp>
      <p:cxnSp>
        <p:nvCxnSpPr>
          <p:cNvPr id="21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8"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静脉治疗质量管理相关行业标准与规范</a:t>
            </a:r>
            <a:endParaRPr lang="en-US" sz="3600" b="1">
              <a:latin typeface="微软雅黑"/>
              <a:ea typeface="微软雅黑"/>
            </a:endParaRPr>
          </a:p>
        </p:txBody>
      </p:sp>
      <p:sp>
        <p:nvSpPr>
          <p:cNvPr id="219"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静脉治疗质量管理相关行业标准是国家为了规范静脉治疗行为、提高治疗效果而制定的技术文件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《静脉治疗护理技术操作规范》：规定了静脉治疗护理技术操作的基本要求、操作流程和注意事项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《静脉治疗药物临床应用指导原则》：规定了静脉治疗药物的选用、剂量、配伍禁忌等方面的技术指导</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《静脉治疗输液器具使用规范》：规定了静脉治疗输液器具的选择、使用、消毒等方面的技术规范</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静脉治疗质量管理相关行业标准的执行主体包括医疗机构、医护人员和患者等</a:t>
            </a:r>
            <a:endParaRPr/>
          </a:p>
        </p:txBody>
      </p:sp>
      <p:cxnSp>
        <p:nvCxnSpPr>
          <p:cNvPr id="220"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1"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静脉治疗质量管理相关法律法规的执行包括</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医疗机构：建立健全静脉治疗质量管理体系，严格执行法律法规和行业标准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医护人员：遵守法律法规和行业标准，规范静脉治疗行为，提高服务质量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患者：了解法律法规和行业标准，积极参与静脉治疗过程，维护自身权益</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静脉治疗质量管理的监管包括</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卫生行政部门：加强对医疗机构静脉治疗质量管理的监管，确保法律法规和行业标准的落实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医疗机构：建立健全内部监管机制，对静脉治疗过程中的问题进行整改和处罚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患者：通过投诉、建议等方式，对静脉治疗质量管理进行监督</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静脉治疗质量管理相关法律法规的执行与监管</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静脉治疗质量管理组织体系与职责</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静脉治疗质量管理组织体系的构建</a:t>
            </a:r>
            <a:endParaRPr lang="en-US" sz="3600" b="1">
              <a:latin typeface="微软雅黑"/>
              <a:ea typeface="微软雅黑"/>
            </a:endParaRPr>
          </a:p>
        </p:txBody>
      </p:sp>
      <p:sp>
        <p:nvSpPr>
          <p:cNvPr id="1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静脉治疗质量管理组织体系是医疗机构为了保障静脉治疗质量而建立的组织架构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静脉治疗质量管理委员会：负责制定静脉治疗质量管理政策、规划和制度，指导和监督静脉治疗质量管理工作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静脉治疗质量管理办公室：负责静脉治疗质量管理的日常工作和协调各部门的工作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静脉治疗护理团队：负责执行静脉治疗护理技术操作规范，提供优质的护理服务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静脉治疗质量管理组织体系的构建要求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明确组织体系的目标和任务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合理设置机构和岗位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完善管理制度和流程</a:t>
            </a:r>
            <a:endParaRPr/>
          </a:p>
        </p:txBody>
      </p:sp>
      <p:cxnSp>
        <p:nvCxnSpPr>
          <p:cNvPr id="1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https://d.book118.com/938037066027006040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静脉治疗质量管理相关规定1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2024-09-18T10:32:14.701</cp:lastPrinted>
  <dcterms:created xsi:type="dcterms:W3CDTF">2024-09-18T02:32:14Z</dcterms:created>
  <dcterms:modified xsi:type="dcterms:W3CDTF">2024-09-18T02:32:16Z</dcterms:modified>
</cp:coreProperties>
</file>