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62CBE-27E6-4523-BC42-39E8D663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C77F6-7E7D-4E0D-AB0C-2DC09BA63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08BE8-40B6-447C-B73C-EF687398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29227-11B5-40F8-A502-D5A5B3FB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1DB0F-343E-47F5-AFC0-9E0D547DB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E84B62-9F02-434B-B1E1-4FCEF433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F9400-8DCF-4441-A174-D048C05F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236E5-715D-4B13-8B36-F267FD4D0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CB730-AB7E-40E2-A33A-1F617E9A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A16C7-F608-40DD-B9D0-34BC77544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B68E8-5B12-4CBA-B9B6-E97BB2290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0021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某砂锅餐饮管理公司业务流程优化编制说明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通过优化业务流程，减少不必要的环节和浪费，提高工作效率。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优化流程可以使服务更加标准化、规范化，提升顾客满意度。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随着餐饮市场的不断变化，公司需要不断优化流程来适应市场需求。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929" r="1492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业务流程梳理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对公司的各项业务流程进行全面梳理，包括采购、加工、配送、销售等。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方案实施与效果评估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将优化方案落实到具体工作中，并对实施效果进行评估。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针对梳理出的问题，进行深入分析，找出问题的根源。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优化方案设计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根据问题诊断结果，设计相应的优化方案。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业务流程现状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库存管理方式落后，缺乏实时库存监控和预警机制，容易造成原材料浪费和成本增加。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菜品研发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菜品研发流程不规范，缺乏标准化和创新性，导致新菜品推出速度慢，难以满足客户需求。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当前采购流程繁琐，涉及多个部门审批，导致采购周期长，效率低下。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由于采购流程繁琐和供应商管理不善，导致采购成本居高不下。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库存积压严重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库存管理不善导致原材料积压严重，占用大量资金和仓储空间。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菜品更新速度慢，口味单一，难以满足客户的多样化需求，导致客户满意度低。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公司内部部门之间沟通不畅，职责划分不清，导致业务流程繁琐低效。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公司缺乏先进的信息化管理系统，无法实现实时数据监控和流程优化。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公司员工素质参差不齐，缺乏专业化和标准化的培训和管理，导致工作效率低下。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22" b="19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通过优化流程，减少不必要的环节和等待时间，提高工作效率。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通过改进采购、库存、人力等资源的管理，降低运营成本。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提升顾客体验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优化服务流程，提高服务质量，增强顾客满意度和忠诚度。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以顾客需求为出发点，优化服务流程，提升顾客体验。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通过数据分析，找出流程中的瓶颈和问题，制定针对性的优化措施。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建立反馈机制，不断收集员工和顾客的反馈，持续优化和改进流程。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建立集中采购平台，整合供应商资源，降低采购成本；引入电子化采购系统，提高采购效率和透明度。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采用先进的库存管理技术，如实时库存监控、安全库存设定等，降低库存成本和缺货风险。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制定标准化的服务流程，提高服务质量和效率；加强员工培训，提升员工服务意识和技能水平。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营销流程优化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建立多元化的营销渠道，如社交媒体、线上平台等，扩大品牌知名度和影响力；引入客户关系管理系统，提高客户维护和服务质量。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https://d.book118.com/938040021046006032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2024-09-09T18:32:16.530</cp:lastPrinted>
  <dcterms:created xsi:type="dcterms:W3CDTF">2024-09-09T10:32:16Z</dcterms:created>
  <dcterms:modified xsi:type="dcterms:W3CDTF">2024-09-09T10:32:18Z</dcterms:modified>
</cp:coreProperties>
</file>