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D48DB-C343-493A-B43C-9C34959D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3ECD6-8047-4DE1-ACC6-7773FD755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A3431-1076-4BCB-A100-774076226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EE6B3-F8B4-40FB-A8F4-BFA234EB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CD5A86-32A2-479E-8635-C27697A68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13430-94B7-4BB7-B148-3253A418B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5730E8-5C6D-4C38-A872-507988382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B12C74-957B-4C56-BF77-66219E597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DB9423-45D4-4F02-A1EC-5020ED471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2B01B-D386-4AF4-89D8-3E2592111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18B5-69F6-4A2A-92B6-91B4254AA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4005614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手术室常用消毒液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常见手术室消毒液介绍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消毒液使用方法与技巧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消毒效果评估及监测方法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安全性问题分析及防范措施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环保理念在手术室消毒中应用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01" r="284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消毒液是一种用于杀灭或去除外环境中病原微生物的化学制剂。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根据化学成分和作用机制，消毒液可分为醇类、醛类、酚类、含氯消毒剂等多个类别。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消毒液定义与分类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35" b="26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手术室消毒重要性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手术室是高风险区域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手术室是医院内感染高风险区域，消毒工作至关重要。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预防手术部位感染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有效的消毒措施能够显著降低手术部位感染的风险。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严格的消毒流程能够最大程度地保障患者的手术安全。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" b="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根据手术类型、消毒对象和医院实际情况，选择适宜的消毒液种类和浓度。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使用消毒液时需注意安全性、有效性、刺激性和腐蚀性等问题，避免对人体和环境造成危害。同时，应遵循生产厂家提供的使用说明进行操作。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选用原则及注意事项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常见手术室消毒液介绍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碘伏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由碘与聚乙烯吡咯烷酮结合而成，具有广谱杀菌作用，对细菌、真菌、病毒等均有效。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碘酊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俗称碘酒，由碘、碘化钾溶解于酒精溶液而制成，常用于手术部位皮肤消毒。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6576" b="657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碘伏类消毒液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432" r="1743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俗称酒精，是最常见和广泛使用的醇类消毒剂，对细菌繁殖体、部分病毒和真菌有杀灭作用。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与乙醇相似，也是一种有效的醇类消毒剂，常用于医疗器械和手部消毒。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异丙醇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醇类消毒液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醋酸氯己定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具有广谱抗菌作用，对革兰氏阳性菌和阴性菌均有效，常用于手术前洗手、泡手、手术区皮肤消毒等。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葡萄糖酸氯己定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与醋酸氯己定相似，也是一种常用的氯己定类消毒剂。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氯己定类消毒液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如苯扎溴铵、苯扎氯铵等，具有广谱抗菌作用，对细菌、病毒等有一定杀灭效果。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季铵盐类消毒液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双氧水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高锰酸钾消毒液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即过氧化氢溶液，具有强氧化性，可杀灭肠道致病菌、化脓性球菌等。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由高锰酸钾和水配制而成，具有强氧化性，可杀灭多种细菌和病毒。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其他类型消毒液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消毒液使用方法与技巧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确保手术室干净、整洁，减少空气中细菌含量，为消毒创造良好环境。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根据手术类型和部位，选择适合的消毒液，如碘伏、酒精等。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准备齐全的消毒器具，如消毒棉球、纱布、消毒刷等，确保消毒过程顺利进行。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消毒器具准备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正确使用步骤演示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在接触消毒液前，务必彻底清洗双手，减少细菌带入消毒液中。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按照说明书或医生建议，取用适量消毒液于消毒器具中。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用消毒器具蘸取消毒液，均匀涂抹于手术部位，确保每个角落都得到充分消毒。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涂抹完消毒液后，等待一段时间让其自然干燥，形成有效的消毒膜。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清洗双手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取用适量消毒液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涂抹手术部位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等待干燥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https://d.book118.com/938040056140006035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2024-09-14T22:52:26.432</cp:lastPrinted>
  <dcterms:created xsi:type="dcterms:W3CDTF">2024-09-14T14:52:26Z</dcterms:created>
  <dcterms:modified xsi:type="dcterms:W3CDTF">2024-09-14T14:52:28Z</dcterms:modified>
</cp:coreProperties>
</file>