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BEA88-6583-42F7-B88D-BFA10012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3F5DD-3A85-4859-B4D7-7CE0CCF94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04D5A-9380-4F00-8110-C211D5199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C74E2-9DBE-42A9-B607-D313E952E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F62AD-CB0D-4584-978B-AEC327FD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38EE1-CFD5-40F1-BB45-42242F677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18630-8A41-4067-8D13-493DF12B8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977A1-E79E-497C-90A0-E2956045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6AC79-0CBA-4611-AA27-3A7F9A0D2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4B4E0-5C27-43F7-8710-8832CC885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00BE5-74A8-4FD0-B6A9-7357CA26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0074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全面设备管理(TPM)培训资料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TPM实施步骤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TPM推进方法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TPM的实际应用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TPM是“Total Productive Maintenance”的缩写，中文意思是全面生产维护或全面设备管理。它是一种以提高设备综合效率为目标，以全系统的预防维修为过程，以全体人员参与为基础的设备保养和维修管理体系。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致力于设备一生的预防维护，涉及设备计划、使用、维修等所有部门，要求全员参与，包括操作人员、管理人员以及企业高层领导都参与进来，强调以设备的状态管理为主，以设备检查和故障诊断为中心，开展多层次、多级别的维修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提高设备综合效率，延长设备使用寿命，降低维修费用，提高企业的经济效益。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通过全员参与，改善设备维护状况，提高设备利用率，减少设备故障停机时间，降低维修成本，提高企业的生产效率和经济效益。同时，TPM还可以提高企业的管理水平和技术水平，增强企业的市场竞争力。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896" r="98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改善维护（CM）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通过持续改进和优化维护程序和操作方法，提高设备的可靠性和效率。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快速维护（QM）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针对突发故障进行快速修复，以最小化停机时间。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预防维护（PM）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定期对设备进行预防性的检查和维修，以防止设备故障的发生。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自主维护（AM）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操作工人在他们的日常工作中，对设备进行正确的操作和日常维护。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专业维护（CM）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专业维修人员进行定期检查、故障诊断和修复。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TPM的五大支柱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设备清洁与检查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初期清扫是TPM实施的第一步，主要是对设备进行全面的清洁和检查，包括设备表面、内部、齿轮、链条等部位。这一步骤的目的是发现并处理设备的污垢、锈蚀和其他表面问题，以确保设备处于良好的初始状态。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步骤一：初期清扫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步骤二：发生源与困难点的找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故障与问题根源分析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完成初期清扫之后，需要进一步找出设备的故障源和困难点。这一步骤需要深入分析设备运行数据，了解设备在运行过程中出现的问题和故障，并确定其根本原因。通过这一步骤，可以明确设备维护和改进的重点，为后续的TPM实施提供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维护与修理计划制定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前期分析的结果，制定详细的设备维护和修理计划。这一步骤包括确定维护周期、维修内容、所需备件和工具等细节。计划的制定应确保设备得到及时、有效的维护和修理，以保证设备的稳定运行和延长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步骤三：制定计划并实施基本条件整备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定期检查与性能评估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点检是对设备进行定期检查和性能评估的关键步骤。在这一步骤中，需要对设备的各个部位进行仔细的检查，确保其正常运转。同时，还需要对设备的性能进行评估，以了解设备在不同工况下的表现。总点检的结果可以为设备的进一步维护和改进提供重要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步骤四：总点检的推进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优化与改进措施实施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效率是TPM实施的最终目标。在完成前四个步骤的基础上，需要采取一系列优化和改进措施来提高设备的效率。这些措施可能包括改进设备设计、优化操作流程、引入新工艺等。通过这一步骤的实施，可以显著提高设备的生产效率和产品质量，降低企业的运营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步骤五：提高设备效率的改善活动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https://d.book118.com/938040074137006035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2024-09-14T22:37:27.605</cp:lastPrinted>
  <dcterms:created xsi:type="dcterms:W3CDTF">2024-09-14T14:37:27Z</dcterms:created>
  <dcterms:modified xsi:type="dcterms:W3CDTF">2024-09-14T14:37:29Z</dcterms:modified>
</cp:coreProperties>
</file>