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AEC92B-2E0C-41A3-AC78-3EA083116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8B4836-2190-4757-9EBD-B61542B10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E22A6A-9834-453C-960C-FB9CA3AC6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8DCF9E-1E03-49B0-AAAA-A8DF428B5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E54FE2-DBD6-4ED7-B313-B705568A2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18C5B4-4106-479A-9132-27E3861EA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36C5D7-A2B4-40ED-9C71-87D11FAC6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6C5E07-BB64-4766-A855-ADADD2F82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8E5B96-B118-41A9-B1D2-F13244129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073096-1D06-4354-8A60-8CF32D3DF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D4CECF-E6A2-44E8-BD7F-49AC4990E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4014311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中冲穴的穴位刺激对抑郁症患者情绪调节的作用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中冲穴刺激对抑郁症患者情绪调节的作用机制
 中冲穴刺激调节抑郁症患者情绪的临床表现
 中冲穴刺激调节抑郁症患者情绪的最佳刺激方案
 中冲穴刺激调节抑郁症患者情绪的注意事项
 中冲穴刺激调节抑郁症患者情绪的禁忌症
 中冲穴刺激调节抑郁症患者情绪的远期疗效
 中冲穴刺激调节抑郁症患者情绪的安全性
 中冲穴刺激调节抑郁症患者情绪的经济性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中冲穴刺激对抑郁症患者情绪调节的作用机制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中冲穴的穴位刺激对抑郁症患者情绪调节的作用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中冲穴刺激对抑郁症患者情绪调节的作用机制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中冲穴刺激调节抑郁情绪的潜在神经机制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中冲穴刺激可以通过激活下丘脑-垂体-肾上腺（HPA）轴来调节情绪。HPA 轴是人体应对压力的主要神经内分泌系统。当受到压力时，下丘脑会释放促肾上腺皮质激素释放激素 (CRH)，刺激垂体释放促肾上腺皮质激素 (ACTH)，进而刺激肾上腺皮质激素 (皮质醇) 的分泌。皮质醇是一种应激激素，可以调节情绪和行为。研究表明，中冲穴刺激可以抑制下丘脑 CRH 的释放，降低皮质醇水平，从而减轻抑郁情绪。</a:t>
            </a:r>
          </a:p>
          <a:p>
            <a:r>
              <a:t>2. 中冲穴刺激还可以通过调节血清素 (5-HT) 和多巴胺 (DA) 等神经递质来调节情绪。5-HT 和 DA 是大脑中重要的神经递质，它们与情绪调节、认知功能和行为密切相关。研究表明，抑郁症患者的 5-HT 和 DA 水平通常较低。中冲穴刺激可以通过增加 5-HT 和 DA 的释放来改善抑郁症状。</a:t>
            </a:r>
          </a:p>
          <a:p>
            <a:r>
              <a:t>3. 中冲穴刺激还可以通过调节炎症反应来调节情绪。炎症是抑郁症的一个常见伴随症状。研究表明，慢性炎症可以导致抑郁情绪的产生。中冲穴刺激可以通过抑制炎症反应来改善抑郁症状。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中冲穴刺激对抑郁症患者情绪调节的作用机制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中冲穴刺激调节抑郁情绪的潜在分子机制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中冲穴刺激可以通过调节脑源性神经营养因子 (BDNF) 的表达来调节情绪。BDNF 是一种重要的神经生长因子，它参与神经元的生长、分化和存活。研究表明，抑郁症患者的 BDNF 水平通常较低。中冲穴刺激可以通过增加 BDNF 的表达来改善抑郁症状。</a:t>
            </a:r>
          </a:p>
          <a:p>
            <a:r>
              <a:t>2. 中冲穴刺激还可以通过调节谷氨酸能和 GABA 能神经递质系统来调节情绪。谷氨酸能和 GABA 能神经递质系统是大脑中最重要的两种神经递质系统，它们参与情绪调节、认知功能和行为。研究表明，抑郁症患者的谷氨酸能和 GABA 能神经递质系统功能异常。中冲穴刺激可以通过调节这些神经递质系统功能来改善抑郁症状。</a:t>
            </a:r>
          </a:p>
          <a:p>
            <a:r>
              <a:t>3. 中冲穴刺激还可以通过调节氧化应激来调节情绪。氧化应激是抑郁症的另一个常见伴随症状。研究表明，慢性氧化应激可以导致抑郁情绪的产生。中冲穴刺激可以通过抑制氧化应激来改善抑郁症状。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中冲穴刺激调节抑郁症患者情绪的临床表现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中冲穴的穴位刺激对抑郁症患者情绪调节的作用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中冲穴刺激调节抑郁症患者情绪的临床表现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中冲穴刺激改善抑郁症患者情绪的临床表现：情绪反应性降低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中冲穴刺激可以降低抑郁症患者对负面情绪的反应性，使其对负面情绪的反应更加平缓和理性。</a:t>
            </a:r>
          </a:p>
          <a:p>
            <a:r>
              <a:t>2. 中冲穴刺激可以缩短抑郁症患者情绪反应的持续时间，使其更快地从负面情绪中恢复。</a:t>
            </a:r>
          </a:p>
          <a:p>
            <a:r>
              <a:t>3. 中冲穴刺激可以提高抑郁症患者的情绪灵活性，使其能够更灵活地应对不同的情绪状态。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中冲穴刺激改善抑郁症患者情绪的临床表现：情绪体验强度减弱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中冲穴刺激可以减弱抑郁症患者对负面情绪的体验强度，使其对负面情绪的感受更加轻微。</a:t>
            </a:r>
          </a:p>
          <a:p>
            <a:r>
              <a:t>2. 中冲穴刺激可以降低抑郁症患者对负面情绪的关注度，使其更容易将注意力转移到积极的情绪上。</a:t>
            </a:r>
          </a:p>
          <a:p>
            <a:r>
              <a:t>3. 中冲穴刺激可以增强抑郁症患者对正面情绪的体验强度，使其能够更好地享受积极的情绪体验。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中冲穴刺激调节抑郁症患者情绪的临床表现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中冲穴刺激改善抑郁症患者情绪的临床表现：积极情绪体验增加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中冲穴刺激可以增加抑郁症患者的积极情绪体验，使其能够更多地感受到快乐、喜悦、满足等积极情绪。</a:t>
            </a:r>
          </a:p>
          <a:p>
            <a:r>
              <a:t>2. 中冲穴刺激可以延长积极情绪体验的持续时间，使其能够更长时间地保持积极的情绪状态。</a:t>
            </a:r>
          </a:p>
          <a:p>
            <a:r>
              <a:t>3. 中冲穴刺激可以提高积极情绪体验的频率，使其能够更频繁地感受到积极的情绪。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中冲穴刺激改善抑郁症患者情绪的临床表现：抑郁症状减轻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中冲穴刺激可以减轻抑郁症患者的抑郁症状，包括情绪低落、兴趣减退、精力不足、睡眠障碍、食欲变化等。</a:t>
            </a:r>
          </a:p>
          <a:p>
            <a:r>
              <a:t>2. 中冲穴刺激可以改善抑郁症患者的认知功能，使其注意力更加集中、记忆力更加增强、思维更加敏捷。</a:t>
            </a:r>
          </a:p>
          <a:p>
            <a:r>
              <a:t>3. 中冲穴刺激可以提高抑郁症患者的生活质量，使其能够更好地适应社会生活和工作。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中冲穴刺激调节抑郁症患者情绪的临床表现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中冲穴刺激改善抑郁症患者情绪的临床表现：焦虑症状减轻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中冲穴刺激可以减轻抑郁症患者的焦虑症状，包括紧张不安、坐立不安、心慌气短、出汗、发抖等。</a:t>
            </a:r>
          </a:p>
          <a:p>
            <a:r>
              <a:t>2. 中冲穴刺激可以改善抑郁症患者的睡眠质量，使其能够更快地入睡、睡得更加香甜、醒来后更加精神。</a:t>
            </a:r>
          </a:p>
          <a:p>
            <a:r>
              <a:t>3. 中冲穴刺激可以降低抑郁症患者的应激反应，使其能够更好地应对压力和挫折。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中冲穴刺激改善抑郁症患者情绪的临床表现：躯体症状减轻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中冲穴刺激可以减轻抑郁症患者的躯体症状，包括头痛、头晕、胸闷、心悸、消化不良、便秘、腹泻等。</a:t>
            </a:r>
          </a:p>
          <a:p>
            <a:r>
              <a:t>2. 中冲穴刺激可以提高抑郁症患者的免疫力，使其能够更好地抵抗疾病的侵袭。</a:t>
            </a:r>
          </a:p>
          <a:p>
            <a:r>
              <a:t>3. 中冲穴刺激可以改善抑郁症患者的整体健康状况，使其能够更好地享受生活。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中冲穴刺激调节抑郁症患者情绪的最佳刺激方案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中冲穴的穴位刺激对抑郁症患者情绪调节的作用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中冲穴刺激调节抑郁症患者情绪的最佳刺激方案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脉冲宽度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脉冲宽度对于中冲穴刺激调节抑郁症患者情绪至关重要。</a:t>
            </a:r>
          </a:p>
          <a:p>
            <a:r>
              <a:t>2. 临床研究表明，脉冲宽度在0.1-1ms范围内，抑郁症患者的情绪改善最为明显。</a:t>
            </a:r>
          </a:p>
          <a:p>
            <a:r>
              <a:t>3. 过短的脉冲宽度可能导致刺激强度不足，无法有效调节情绪；过宽的脉冲宽度可能会引起患者不适，甚至产生疼痛感。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刺激强度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刺激强度是中冲穴刺激调节抑郁症患者情绪的另一关键因素。</a:t>
            </a:r>
          </a:p>
          <a:p>
            <a:r>
              <a:t>2. 临床研究表明，刺激强度在0.5-1.5毫安范围内，抑郁症患者的情绪缓解效果最佳。</a:t>
            </a:r>
          </a:p>
          <a:p>
            <a:r>
              <a:t>3. 刺激强度过低时，可能无法达到有效调节情绪的目的；刺激强度过高时，可能会引起患者不适，甚至产生疼痛感，而且还有可能造成皮肤损伤。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中冲穴刺激调节抑郁症患者情绪的最佳刺激方案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刺激频率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刺激频率也是中冲穴刺激调节抑郁症患者情绪的重要参数。</a:t>
            </a:r>
          </a:p>
          <a:p>
            <a:r>
              <a:t>2. 临床研究表明，刺激频率在2-10Hz范围内，抑郁症患者的情绪改善效果更为明显。</a:t>
            </a:r>
          </a:p>
          <a:p>
            <a:r>
              <a:t>3. 刺激频率过低时，可能无法达到有效调节情绪的目的；刺激频率过高时，可能会引起患者不适，甚至产生疼痛感。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刺激时间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刺激时间是中冲穴刺激调节抑郁症患者情绪的另一个重要参数。</a:t>
            </a:r>
          </a:p>
          <a:p>
            <a:r>
              <a:t>2. 临床研究表明，刺激时间在15-30分钟范围内，抑郁症患者的情绪缓解效果最佳。</a:t>
            </a:r>
          </a:p>
          <a:p>
            <a:r>
              <a:t>3. 刺激时间过短，可能无法达到有效调节情绪的目的；刺激时间过长，可能会引起患者不适，甚至产生疼痛感。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中冲穴刺激调节抑郁症患者情绪的最佳刺激方案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刺激次数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刺激次数也是中冲穴刺激调节抑郁症患者情绪的重要因素。</a:t>
            </a:r>
          </a:p>
          <a:p>
            <a:r>
              <a:t>2. 临床研究表明，每天刺激1-2次，每周刺激3-5天，抑郁症患者的情绪改善效果最为明显。</a:t>
            </a:r>
          </a:p>
          <a:p>
            <a:r>
              <a:t>3. 刺激次数过少，可能无法达到有效调节情绪的目的；刺激次数过多，可能会引起患者不适，甚至产生疼痛感。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刺激部位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刺激部位是中冲穴刺激调节抑郁症患者情绪的重要考虑因素。</a:t>
            </a:r>
          </a:p>
          <a:p>
            <a:r>
              <a:t>2. 中冲穴位于手心正中，第二、三掌骨之间偏于第三掌骨，握拳屈指时，中指尖所指处即为中冲穴。</a:t>
            </a:r>
          </a:p>
          <a:p>
            <a:r>
              <a:t>3. 刺激中冲穴时，要准确找到穴位，并使用合适的刺激手法，以达到最佳的治疗效果。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中冲穴刺激调节抑郁症患者情绪的注意事项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中冲穴的穴位刺激对抑郁症患者情绪调节的作用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中冲穴刺激调节抑郁症患者情绪的注意事项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穴位刺激强度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穴位刺激强度应根据患者的具体情况而定，一般以患者能够耐受为宜。</a:t>
            </a:r>
          </a:p>
          <a:p>
            <a:r>
              <a:t>2. 刺激强度过强可能会引起患者疼痛或不适，影响治疗效果，也可能对患者身体造成伤害。</a:t>
            </a:r>
          </a:p>
          <a:p>
            <a:r>
              <a:t>3. 当患者出现疼痛、麻木等不适感时，应立即停止刺激或减轻刺激强度。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穴位刺激时间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穴位刺激时间应根据患者的病情和耐受情况而定，一般每次刺激10-30分钟。</a:t>
            </a:r>
          </a:p>
          <a:p>
            <a:r>
              <a:t>2. 刺激时间过短可能达不到治疗效果，刺激时间过长可能会引起患者疲劳或不适。</a:t>
            </a:r>
          </a:p>
          <a:p>
            <a:r>
              <a:t>3. 患者在接受穴位刺激时应保持放松状态，避免过度紧张或焦虑。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https://d.book118.com/938040143111006034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中冲穴刺激对抑郁症患者情绪调节的作用机制</vt:lpstr>
      <vt:lpstr> 中冲穴刺激对抑郁症患者情绪调节的作用机制</vt:lpstr>
      <vt:lpstr> 中冲穴刺激对抑郁症患者情绪调节的作用机制</vt:lpstr>
      <vt:lpstr> 中冲穴刺激调节抑郁症患者情绪的临床表现</vt:lpstr>
      <vt:lpstr> 中冲穴刺激调节抑郁症患者情绪的临床表现</vt:lpstr>
      <vt:lpstr> 中冲穴刺激调节抑郁症患者情绪的临床表现</vt:lpstr>
      <vt:lpstr> 中冲穴刺激调节抑郁症患者情绪的临床表现</vt:lpstr>
      <vt:lpstr> 中冲穴刺激调节抑郁症患者情绪的最佳刺激方案</vt:lpstr>
      <vt:lpstr> 中冲穴刺激调节抑郁症患者情绪的最佳刺激方案</vt:lpstr>
      <vt:lpstr> 中冲穴刺激调节抑郁症患者情绪的最佳刺激方案</vt:lpstr>
      <vt:lpstr> 中冲穴刺激调节抑郁症患者情绪的最佳刺激方案</vt:lpstr>
      <vt:lpstr> 中冲穴刺激调节抑郁症患者情绪的注意事项</vt:lpstr>
      <vt:lpstr> 中冲穴刺激调节抑郁症患者情绪的注意事项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2024-09-13T05:02:08.586</cp:lastPrinted>
  <dcterms:created xsi:type="dcterms:W3CDTF">2024-09-12T21:02:08Z</dcterms:created>
  <dcterms:modified xsi:type="dcterms:W3CDTF">2024-09-12T21:02:10Z</dcterms:modified>
</cp:coreProperties>
</file>