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BDEB3-CAFF-4B85-83BA-FE4736783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2ECB6-E561-47A8-B533-2DCC3B119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1CE59-71AB-484E-BD98-C686EEB8F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D5A58-6D1B-4B7A-A54E-F16339D4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C119D8-CEFB-44FA-BFEA-D861E2CB1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D45A9-4201-4F5D-9C5F-B461CF50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F8DE2-6868-4435-A426-418C9718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37511-27FA-4FBB-B2F1-AC3D896C0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6307B-DEFE-4D96-8C85-8D73075AF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7BD3-A502-4B6C-83BD-4452B012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D1300-25BF-464D-B632-156857D22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110005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2024年全球家电市场受到供应链紧张影响价格波动明显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全球家电市场概述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供应链紧张对全球家电市场的影响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价格波动对全球家电市场的影响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应对供应链紧张和价格波动的策略建议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11" r="141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消费者对家电产品的需求持续增长，对产品价格和品质提出更高要求。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全球家电市场竞争激烈，供应链紧张成为行业共同面临的挑战。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受原材料价格波动、运输成本上升等多重因素影响，家电产品价格波动明显。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分析全球家电市场供应链紧张的原因及其对价格波动的影响。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探讨家电企业如何应对供应链紧张和市场价格波动的挑战。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为消费者提供有关家电产品价格波动的信息和建议，帮助消费者做出明智的购买决策。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报告涵盖全球主要家电市场，包括北美、欧洲、亚洲等地区。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采用定量和定性研究方法，包括数据收集、问卷调查、专家访谈等。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对家电产品价格波动进行实时监测和分析，以获取最准确的市场信息。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全球家电市场概述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家电市场定义与分类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家电市场是指家用电器产品的生产、销售和服务的总和，包括各类家用电器如电视、冰箱、洗衣机、空调等。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家电市场可以按照产品类型、价格区间、销售渠道等多种方式进行分类。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全球家电市场规模庞大，且随着人们生活水平的提高和科技的进步，市场规模不断扩大。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未来几年，全球家电市场预计将保持稳步增长，其中智能家居、环保节能产品等领域将成为市场增长的重要动力。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全球家电市场规模及增长趋势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主要国家和地区市场分析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北美和欧洲是全球最大的家电市场之一，消费水平和消费习惯较为成熟，对高品质、智能化的家电产品需求较高。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亚洲市场增长迅速，特别是中国、印度等新兴市场，人口基数大，消费潜力巨大。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非洲、拉美等地区家电市场相对落后，但随着经济的发展和消费者购买力的提高，市场潜力逐渐显现。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消费者需求特点与趋势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消费者对家电产品的需求日益多样化，对产品的品质、功能、设计、价格等方面都有更高的要求。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智能化、环保节能、易用性成为消费者购买家电产品时考虑的重要因素。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随着互联网的普及和电商的兴起，消费者购买家电产品的渠道更加多元化，线上购买成为重要趋势。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供应链紧张对全球家电市场的影响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全球疫情控制不同步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各国疫情控制情况不一，导致全球供应链出现断裂和延迟。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国际贸易摩擦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贸易保护主义和关税壁垒加剧了国际供应链的紧张局势。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运输成本上涨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海运、空运等运输方式成本大幅上涨，影响家电产品的国际流通。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供应链紧张原因分析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受供应链紧张影响，部分家电生产所需原材料出现短缺，影响生产进度。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原材料供应不足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原材料、零部件等采购成本上升，推高家电生产成本。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生产成本上升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为应对供应链紧张，家电企业需要不断调整生产计划，优化生产流程。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供应链紧张对家电生产的影响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批发价格上涨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受原材料、零部件等成本上涨影响，家电产品批发价格出现明显上涨。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消费者购买压力增加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家电价格上涨增加消费者购买压力，影响市场销量。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零售价格波动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批发价格上涨传导至零售市场，导致家电产品零售价格波动明显。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供应链紧张对家电价格的影响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https://d.book118.com/938041100053006046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2024-09-27T06:11:20.530</cp:lastPrinted>
  <dcterms:created xsi:type="dcterms:W3CDTF">2024-09-26T22:11:20Z</dcterms:created>
  <dcterms:modified xsi:type="dcterms:W3CDTF">2024-09-26T22:11:22Z</dcterms:modified>
</cp:coreProperties>
</file>