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341C5-F27D-4A96-9623-6D4DFF012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0D689-47AE-4996-A141-A59B4E48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DE05E-0050-4F2C-9CBA-4DB574553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46D1F-BB74-45CF-9205-2D4167E81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F0544-A2DC-483E-AD5C-4C4EC7CE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16D85-2CA8-4C35-A624-252B5455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DF0F4-EB2F-455F-9ED1-AF79CFB9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02BA5-5A7A-4546-A721-AF9F7DEA8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D177A-8D63-43A5-A38E-40439A943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648DD-8ABE-492B-B2D8-712F8623A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A63E0-12E5-405A-85FA-5A02BB014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1101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孕期护理技巧和方法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孕期常见问题及应对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产前准备与分娩知识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孕期疾病预防与应对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9194" r="919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均衡营养，合理搭配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孕期饮食应注重营养均衡，适量摄入蛋白质、碳水化合物、脂肪、维生素和矿物质等，以满足胎儿和母体的需求。同时，应避免食用生或半生的肉、海鲜、生蛋等可能含有细菌或毒素的食物。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孕期饮食护理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适度运动，充足休息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孕期适当的运动可以帮助控制体重、增强体质、缓解焦虑等，如散步、孕妇瑜伽等。但应避免剧烈运动，并根据个人情况调整运动强度和时间。同时，充足的休息也有助于母体和胎儿的健康。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温和清洁，保湿滋润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孕期皮肤容易干燥、敏感，应选择温和的护肤品，避免使用含有酒精、香料等刺激性成分的产品。同时，注意保持皮肤清洁，定期去角质，并使用保湿滋润的护肤品来保持皮肤的水分和弹性。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孕期皮肤护理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定期检查，保持清洁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孕期口腔问题容易发生，应定期进行口腔检查，及时发现并处理口腔问题。同时，保持口腔清洁，每天刷牙两次，使用牙线和漱口水等清洁工具，以预防口腔疾病的发生。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孕期口腔护理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孕期常见问题及应对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833" b="17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孕期疲劳是常见的孕期症状，可能导致孕妇感到疲倦、无力、嗜睡等。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疲劳的原因包括激素变化、体重增加、胎儿生长和孕妇活动量增加等。为了缓解孕期疲劳，孕妇应保证充足的睡眠时间，合理安排作息时间，避免长时间站立或久坐，适当进行轻度运动，如散步、孕妇瑜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孕期疲劳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孕期便秘是指孕妇在孕期出现的排便困难、大便干燥等症状。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便秘的原因可能与激素变化、饮食结构、活动量减少等因素有关。为了预防和缓解孕期便秘，孕妇应保持饮食均衡，增加膳食纤维的摄入，多饮水，适当运动，避免长时间坐立不动。如果便秘症状较为严重，孕妇可遵医嘱使用药物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孕期便秘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https://d.book118.com/938041101002006026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2024-09-02T22:18:05.071</cp:lastPrinted>
  <dcterms:created xsi:type="dcterms:W3CDTF">2024-09-02T14:18:05Z</dcterms:created>
  <dcterms:modified xsi:type="dcterms:W3CDTF">2024-09-02T14:18:06Z</dcterms:modified>
</cp:coreProperties>
</file>