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0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938D-E50D-4E94-B2F6-3CA449A99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50F93-FF27-4932-8C30-70FCA5A7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209D9-8524-42D5-97A9-3532931B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CC479-E481-439D-AD10-709B72FD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B6B32C-32D8-4705-BD31-83BB87871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9381B-3E40-49F9-A3A6-DEE60393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67FC3-03B6-4D40-9D7F-C9301A5C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8DC80-61D3-4E61-9256-8F02695AC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E57B9-0DA1-4910-8905-35BE75335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F19B1-EF1A-43E6-AC98-D2345333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C544F-6FAC-4602-B0DF-AC161E58F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31" Type="http://schemas.openxmlformats.org/officeDocument/2006/relationships/tags" Target="../tags/tag181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31" Type="http://schemas.openxmlformats.org/officeDocument/2006/relationships/tags" Target="../tags/tag211.xml" /><Relationship Id="rId32" Type="http://schemas.openxmlformats.org/officeDocument/2006/relationships/tags" Target="../tags/tag212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22" Type="http://schemas.openxmlformats.org/officeDocument/2006/relationships/tags" Target="../tags/tag280.xml" /><Relationship Id="rId23" Type="http://schemas.openxmlformats.org/officeDocument/2006/relationships/tags" Target="../tags/tag281.xml" /><Relationship Id="rId24" Type="http://schemas.openxmlformats.org/officeDocument/2006/relationships/tags" Target="../tags/tag282.xml" /><Relationship Id="rId25" Type="http://schemas.openxmlformats.org/officeDocument/2006/relationships/tags" Target="../tags/tag283.xml" /><Relationship Id="rId26" Type="http://schemas.openxmlformats.org/officeDocument/2006/relationships/tags" Target="../tags/tag284.xml" /><Relationship Id="rId27" Type="http://schemas.openxmlformats.org/officeDocument/2006/relationships/tags" Target="../tags/tag285.xml" /><Relationship Id="rId28" Type="http://schemas.openxmlformats.org/officeDocument/2006/relationships/tags" Target="../tags/tag286.xml" /><Relationship Id="rId29" Type="http://schemas.openxmlformats.org/officeDocument/2006/relationships/tags" Target="../tags/tag287.xml" /><Relationship Id="rId3" Type="http://schemas.openxmlformats.org/officeDocument/2006/relationships/tags" Target="../tags/tag261.xml" /><Relationship Id="rId30" Type="http://schemas.openxmlformats.org/officeDocument/2006/relationships/tags" Target="../tags/tag288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1122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视网膜萎缩个案护理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了解视网膜萎缩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视网膜萎缩患者的护理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视网膜萎缩患者的家庭护理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视网膜萎缩患者的预防保健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了解视网膜萎缩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视网膜萎缩的定义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视网膜萎缩是一种眼部疾病，主要表现为视网膜的萎缩和变性。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视网膜萎缩的治疗方法包括药物治疗、手术治疗等。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视网膜萎缩的病因包括遗传、年龄、环境因素等。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视网膜萎缩可能导致视力下降、视野缩小等症状。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视网膜萎缩的原因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年龄因素：随着年龄的增长，视网膜萎缩的风险增加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药物副作用：某些药物可能导致视网膜萎缩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营养不良：缺乏某些营养素可能导致视网膜萎缩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遗传因素：某些遗传性疾病可能导致视网膜萎缩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外伤：眼部外伤可能导致视网膜萎缩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眼部疾病：如糖尿病视网膜病变、青光眼等可能导致视网膜萎缩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视网膜萎缩的症状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视网膜病变：视网膜萎缩可能导致视网膜病变，如黄斑变性、视网膜脱离等。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夜盲症：视网膜萎缩可能导致夜盲症，即在暗环境下视力下降。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色觉异常：视网膜萎缩可能导致色觉异常，如色盲或色弱。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视力下降：视网膜萎缩会导致视力逐渐下降，甚至失明。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视野缺损：视网膜萎缩会导致视野缺损，出现盲点或盲区。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视网膜萎缩的并发症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视力下降：视网膜萎缩会导致视力逐渐下降，甚至失明。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视野缺损：视网膜萎缩会导致视野缺损，影响日常生活。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色觉异常：视网膜萎缩可能导致色觉异常，影响对颜色的识别。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夜盲症：视网膜萎缩可能导致夜盲症，影响夜间视力。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视网膜萎缩患者的护理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日常护理指导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保持良好的饮食习惯，多吃富含维生素A的食物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保持良好的生活习惯，避免过度用眼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定期进行眼部检查，及时发现问题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保持良好的心态，避免过度紧张和焦虑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饮食护理指导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均衡饮食：保证营养均衡，多吃蔬菜水果，少吃油腻食物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避免刺激性食物：避免辛辣、刺激性食物，以免加重视网膜萎缩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控制糖分摄入：避免过多摄入糖分，以免加重视网膜萎缩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补充维生素：多吃富含维生素A、C、E的食物，如胡萝卜、菠菜、橙子等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心理护理指导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建立良好的医患关系，给予患者充分的尊重和理解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鼓励患者积极面对疾病，保持乐观心态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提供心理支持，帮助患者缓解焦虑和抑郁情绪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指导患者进行自我调节，如冥想、深呼吸等放松技巧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https://d.book118.com/938041122023006041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5"/>
  <p:tag name="KSO_WM_UNIT_INDEX" val="1_5"/>
  <p:tag name="KSO_WM_UNIT_LAYERLEVEL" val="1_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5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4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3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视网膜萎缩个案护理</vt:lpstr>
      <vt:lpstr>目录</vt:lpstr>
      <vt:lpstr>了解视网膜萎缩</vt:lpstr>
      <vt:lpstr>视网膜萎缩的定义</vt:lpstr>
      <vt:lpstr>视网膜萎缩的原因</vt:lpstr>
      <vt:lpstr>视网膜萎缩的症状</vt:lpstr>
      <vt:lpstr>视网膜萎缩的并发症</vt:lpstr>
      <vt:lpstr>视网膜萎缩患者的护理</vt:lpstr>
      <vt:lpstr>日常护理指导</vt:lpstr>
      <vt:lpstr>饮食护理指导</vt:lpstr>
      <vt:lpstr>心理护理指导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2024-09-19T19:34:32.109</cp:lastPrinted>
  <dcterms:created xsi:type="dcterms:W3CDTF">2024-09-19T11:34:32Z</dcterms:created>
  <dcterms:modified xsi:type="dcterms:W3CDTF">2024-09-19T11:34:34Z</dcterms:modified>
</cp:coreProperties>
</file>