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092BC-D763-434D-AA1D-8CDAE13FD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BFF35-B34F-4445-B374-4F1FE571E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968E0-003E-4772-948B-378FC98C0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6B672-EBCD-4728-B579-D03AFA8BA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B49062-CB9A-4C50-9A75-1E95E9798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186E6D-0869-40E3-8BCB-0F87703A7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B304C2-9555-4866-BAA4-6EEA0C9C4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E3FF8-9885-4D73-B8D4-946116E97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3EC57-2234-48CE-A61A-E2AF171D6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21286-D315-48A0-BB1D-5DB016310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F4CF7-00D4-4B58-A650-7A65DECC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1136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使用硝普钠的护理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使用硝普钠的注意事项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硝普钠的护理实践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硝普钠的护理教育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硝普钠是一种有机化合物，化学式为C5H4FeNO4Na2，为亚硝基铁氰化钠二水合物。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硝普钠为白色至近白色结晶性粉末，有潮解性。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硝普钠在水中易溶，在乙醇、丙酮中微溶，在乙醚中不溶。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硝普钠的化学特性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硝普钠是一种血管扩张剂，可直接作用于血管平滑肌，通过松弛血管平滑肌，降低血压。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硝普钠对动脉和静脉的平滑肌均有直接扩张作用，但不影响子宫、胆道和支气管平滑肌。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硝普钠对动静脉的扩张作用与其所含的代谢产物5-羟色胺、一氧化氮等有关。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硝普钠的药理作用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用于外科麻醉期间进行控制性降压。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用于急性心力衰竭，包括急性肺水肿。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用于高血压危象，如高血压脑病、恶性高血压、嗜铬细胞瘤手术前后阵发性高血压等的紧急降血压。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硝普钠的适用范围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使用硝普钠的注意事项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根据患者的血压和病情调整硝普钠的剂量，遵循医嘱，避免剂量过大或过小。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硝普钠应静脉注射给药，注射速度应缓慢，以避免血压骤降或不良反应。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硝普钠的剂量与给药方式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硝普钠的副作用与处理方法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低血压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硝普钠具有显著的降压作用，可能导致低血压症状，如头晕、乏力等。处理方法包括减缓给药速度、补充液体和升压药物。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氰化物中毒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长期或大量使用硝普钠可能导致氰化物中毒，表现为呼吸困难、意识模糊等症状。处理方法包括立即停药、给予氧气吸入和对症治疗。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过敏反应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部分患者可能对硝普钠产生过敏反应，如皮疹、瘙痒等症状。处理方法包括停药、给予抗过敏药物和对症治疗。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同时使用硝普钠和硝酸酯类药物可能导致严重的低血压和心动过缓。应避免同时使用这两种药物。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硝酸酯类药物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利尿剂可能导致低血压和电解质紊乱，与硝普钠合用时应密切监测血压和电解质水平。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β受体拮抗剂可能增强硝普钠的降压作用，合用时应谨慎调整剂量和给药方式。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硝普钠与其他药物的相互作用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硝普钠的护理要点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https://d.book118.com/938041136041006031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2024-09-08T03:09:08.713</cp:lastPrinted>
  <dcterms:created xsi:type="dcterms:W3CDTF">2024-09-07T19:09:08Z</dcterms:created>
  <dcterms:modified xsi:type="dcterms:W3CDTF">2024-09-07T19:09:10Z</dcterms:modified>
</cp:coreProperties>
</file>