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8B00400-4E55-47DF-9044-BB775983B7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829228-D5A7-452C-AD92-0595E24B5D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3D53987-8926-40E1-A343-377F1CBFA7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D78E30-90A2-4526-B6D9-F37A3A732B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C10B705-68E6-426B-954E-CB1261A45F2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671C0D7-932E-4462-963E-159F121ACFF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2452D64-5134-4CC5-B3AA-B0DB0215078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0F977A4-8866-4630-86FE-B0EDD34791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0FCB3E9-D02E-4366-90DC-3D815B2CCC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1C39DE-4D56-484D-88C6-B937754B11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7EA416E-7447-49D1-A873-321D4CC066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8042104004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无人机仿真技术知识点提纲</a:t>
            </a:r>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无人机仿真技术概述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无人机建模与仿真方法</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无人机控制系统设计与仿真</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无人机导航、定位与避障技术仿真</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无人机通信与数据传输技术仿真</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无人机协同作战能力仿真验证</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无人机仿真技术概述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无人机仿真技术是指利用计算机技术和数值计算方法，对无人机的飞行过程、控制系统、传感器等进行模拟和仿真的技术。</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发展历程</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无人机仿真技术经历了从简单物理模型仿真到复杂系统仿真的发展过程，随着计算机技术的进步和数值计算方法的不断完善，无人机仿真技术的精度和效率不断提高。</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无人机仿真技术广泛应用于无人机设计、研发、测试、评估等领域，可以缩短研发周期、降低成本、提高设计质量。</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应用领域</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无人机仿真技术可以提高无人机的自主飞行能力、导航精度、控制稳定性等性能，对于推动无人机技术的发展和应用具有重要意义。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价值</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应用领域及价值</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国内研究现状</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国内在无人机仿真技术领域取得了一定成果，建立了较为完善的仿真平台和模型库，开展了无人机飞行控制、导航制导、传感器仿真等方面的研究工作。</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国外研究现状</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国外在无人机仿真技术领域的研究相对较早，已经形成了较为成熟的仿真技术和方法体系，广泛应用于军事、民用等领域。同时，国外还在不断探索新的仿真技术和方法，以进一步提高仿真的精度和效率。</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无人机建模与仿真方法</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667" b="16667"/>
          <a:stretch>
            <a:fillRect/>
          </a:stretch>
        </p:blipFill>
        <p:spPr>
          <a:xfrm>
            <a:off x="705128" y="1258733"/>
            <a:ext cx="5140490" cy="5140491"/>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基于牛顿-欧拉方程建立无人机的六自由度刚体动力学模型，包括位置、速度、加速度、姿态、角速度和角加速度等状态变量。</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刚体动力学模型</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根据无人机的飞行控制算法，建立相应的控制系统模型，如PID控制器、LQR控制器等。</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控制系统模型</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针对无人机搭载的传感器，如GPS、IMU、气压计等，建立相应的数学模型以模拟真实传感器的测量过程和数据输出。</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传感器模型</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无人机数学模型建立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物理引擎介绍</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阐述物理引擎的基本原理和核心算法，如碰撞检测、刚体动力学计算等。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动力学仿真实现</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利用物理引擎对无人机进行动力学仿真，模拟无人机在空气动力、重力等外力作用下的运动过程。</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仿真环境构建</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构建逼真的仿真环境，包括地形、建筑物、植被等，以提供接近真实的飞行体验。</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物理引擎与动力学仿真</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执行器建模</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对无人机的执行器（如电机、舵机等）进行建模，考虑执行器的动态特性和非线性因素。</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传感器与执行器集成</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将传感器和执行器模型集成到无人机的数学模型中，实现完整的无人机仿真系统。</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传感器建模</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对无人机搭载的传感器进行详细建模，包括误差模型、噪声模型等，以模拟真实传感器的性能。</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传感器与执行器建模</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无人机控制系统设计与仿真</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458" r="2145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控制策略优化方法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通过参数整定、控制算法改进、引入先进控制理论等方法对控制策略进行优化，提高无人机控制性能。</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控制策略类型</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包括PID控制、鲁棒控制、自适应控制、最优控制等。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控制策略选择依据</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根据无人机性能指标、飞行环境、传感器和执行器特性等因素进行选择。</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控制策略选择与优化</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包括开环控制器、闭环控制器、串级控制器等。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控制器结构</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控制器设计方法</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429" r="14429"/>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控制器实现方式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6" r="146"/>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基于经典控制理论、现代控制理论或智能控制理论进行设计。</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通过软件编程或硬件电路实现控制器功能，完成无人机控制任务。</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控制器设计与实现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包括稳定性、快速性、准确性等。</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性能评估指标</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通过时域分析、频域分析、根轨迹分析等方法对闭环系统性能进行评估。</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性能评估方法</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根据性能评估结果，通过调整控制器参数、改进控制算法、引入补偿环节等措施对闭环系统性能进行优化，提高无人机飞行品质。</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性能优化措施</a:t>
            </a:r>
          </a:p>
        </p:txBody>
      </p:sp>
      <p:pic>
        <p:nvPicPr>
          <p:cNvPr id="9" name="Picture 9"/>
          <p:cNvPicPr>
            <a:picLocks noChangeAspect="1"/>
          </p:cNvPicPr>
          <p:nvPr/>
        </p:nvPicPr>
        <p:blipFill>
          <a:blip r:embed="rId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闭环系统性能评估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04</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无人机导航、定位与避障技术仿真</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https://d.book118.com/938042104004006042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2024-09-20T23:23:00.118</cp:lastPrinted>
  <dcterms:created xsi:type="dcterms:W3CDTF">2024-09-20T15:23:00Z</dcterms:created>
  <dcterms:modified xsi:type="dcterms:W3CDTF">2024-09-20T15:23:02Z</dcterms:modified>
</cp:coreProperties>
</file>