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4EB1-B056-4847-A8F3-1B42C3A8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864A4-D7E9-471C-829F-55C0F083E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079BD-C40D-4CE0-A729-87B0152B8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92801-4204-44CA-A9B0-81E792DE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4E4F3-75CF-4DC8-936D-05F081D2C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B2607-074D-4D92-9345-CB248F0D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EE909-43D7-45C0-AB81-CEA711823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8C3B3-2A0D-4705-A75B-CE6F39F7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64543-646E-4088-B6E5-3D2DA73C1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75F79-47F1-4774-AB1F-6E741D23C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D89FA-60BD-47E3-9F66-2EDEC4E36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302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医药经理的数据分析与业务决策能力研究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数据分析在医药经理工作中的应用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业务决策能力在医药经理工作中的体现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数据分析与业务决策能力的关系研究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提高医药经理数据分析与业务决策能力的建议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随着医药行业的快速发展和变革，医药经理需要具备更强的数据分析和业务决策能力来应对市场挑战。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在大数据时代，数据分析和挖掘对于医药企业的决策制定和业务发展具有重要意义。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通过本研究，可以帮助医药经理提升数据分析和业务决策能力，从而提高企业的竞争力和市场份额。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本研究旨在探讨医药经理在数据分析和业务决策方面的能力现状，分析其存在的问题，并提出相应的提升策略。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如何评估医药经理的数据分析和业务决策能力？如何提升医药经理的数据分析和业务决策能力？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本研究采用问卷调查和深度访谈相结合的方法，收集医药经理在数据分析和业务决策方面的相关信息。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数据来源于对医药企业内部的医药经理进行的问卷调查和深度访谈，以及对公开数据的收集和分析。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医药经理是负责医药企业或医疗机构内药品销售、市场推广及业务运营等工作的专业管理人员。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在医药行业中，医药经理扮演着协调者、决策者和执行者的角色，需要与医生、药师、销售代表等多方合作，确保公司业务的高效运转。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医药经理的定义和角色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医药经理的职责和任务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药品销售与市场推广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制定销售策略，组织市场推广活动，提高公司在目标市场的知名度和竞争力。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业务运营与管理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负责公司的日常业务运营，包括订单处理、库存管理、物流配送等，确保公司业务的高效运转。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医生关系维护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与医生建立并维护良好关系，了解医生需求，提供专业化的产品推广和医学支持。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运用数据分析工具和方法，对市场、销售、运营等数据进行深入挖掘和分析，为公司的业务决策提供有力支持。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医药经理在数据分析与业务决策中的重要性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通过数据分析，医药经理能够更准确地把握市场趋势和客户需求，从而制定更科学合理的业务决策，提高决策效率。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基于数据分析结果，医药经理可以合理分配公司资源，如人力、物力、财力等，以实现资源的最大化利用和公司的可持续发展。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通过对市场、销售等数据的实时监测和分析，医药经理可以及时发现潜在的风险和问题，并采取相应的措施进行干预和处理，从而降低公司的经营风险。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提升决策效率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数据分析在医药经理工作中的应用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数据分析的方法和工具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通过关联规则、聚类分析、决策树等数据挖掘技术，发现医药市场中的潜在规律和关联，为医药经理提供新的市场机会和策略。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利用统计学方法对医药市场数据进行整理、概括和解释，如均值、中位数、标准差等，以了解市场的基本情况和趋势。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运用回归分析、时间序列分析等方法，对医药市场未来的发展趋势进行预测，为医药经理提供决策依据。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通过数据挖掘技术对客户群体进行细分，了解不同客户的需求和行为特征，为个性化营销和服务提供支持。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分析医药产品的关联规则，发现产品之间的互补性和替代性，为产品组合和销售策略提供依据。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产品关联分析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利用数据挖掘技术对医药市场历史数据进行分析，发现市场的发展趋势和潜在机会，为医药经理提供决策支持。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数据挖掘在医药市场研究中的应用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https://d.book118.com/938043026036006034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2024-09-12T14:14:03.596</cp:lastPrinted>
  <dcterms:created xsi:type="dcterms:W3CDTF">2024-09-12T06:14:03Z</dcterms:created>
  <dcterms:modified xsi:type="dcterms:W3CDTF">2024-09-12T06:14:05Z</dcterms:modified>
</cp:coreProperties>
</file>